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4"/>
  </p:sldMasterIdLst>
  <p:notesMasterIdLst>
    <p:notesMasterId r:id="rId26"/>
  </p:notesMasterIdLst>
  <p:sldIdLst>
    <p:sldId id="286" r:id="rId5"/>
    <p:sldId id="262" r:id="rId6"/>
    <p:sldId id="265" r:id="rId7"/>
    <p:sldId id="294" r:id="rId8"/>
    <p:sldId id="273" r:id="rId9"/>
    <p:sldId id="290" r:id="rId10"/>
    <p:sldId id="292" r:id="rId11"/>
    <p:sldId id="291" r:id="rId12"/>
    <p:sldId id="293" r:id="rId13"/>
    <p:sldId id="295" r:id="rId14"/>
    <p:sldId id="296" r:id="rId15"/>
    <p:sldId id="297" r:id="rId16"/>
    <p:sldId id="299" r:id="rId17"/>
    <p:sldId id="298" r:id="rId18"/>
    <p:sldId id="300" r:id="rId19"/>
    <p:sldId id="301" r:id="rId20"/>
    <p:sldId id="302" r:id="rId21"/>
    <p:sldId id="304" r:id="rId22"/>
    <p:sldId id="305" r:id="rId23"/>
    <p:sldId id="303" r:id="rId24"/>
    <p:sldId id="278" r:id="rId25"/>
  </p:sldIdLst>
  <p:sldSz cx="9144000" cy="5143500" type="screen16x9"/>
  <p:notesSz cx="6858000" cy="9144000"/>
  <p:embeddedFontLst>
    <p:embeddedFont>
      <p:font typeface="Fira Sans Light" panose="020F0302020204030204" pitchFamily="34" charset="0"/>
      <p:regular r:id="rId27"/>
      <p:bold r:id="rId28"/>
      <p:italic r:id="rId29"/>
      <p:boldItalic r:id="rId30"/>
    </p:embeddedFont>
    <p:embeddedFont>
      <p:font typeface="Fira Sans SemiBold" panose="020F0502020204030204" pitchFamily="3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49B85E-7797-4F6A-9563-2D54322A2C68}" v="123" dt="2020-08-05T09:38:39.861"/>
    <p1510:client id="{79F7C517-5B57-472F-A9B6-8BC5BBAF6704}" v="4" dt="2020-08-05T10:49:33.491"/>
  </p1510:revLst>
</p1510:revInfo>
</file>

<file path=ppt/tableStyles.xml><?xml version="1.0" encoding="utf-8"?>
<a:tblStyleLst xmlns:a="http://schemas.openxmlformats.org/drawingml/2006/main" def="{094934CF-CE69-47D2-92FA-E619299D4F4D}">
  <a:tblStyle styleId="{094934CF-CE69-47D2-92FA-E619299D4F4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22"/>
    <p:restoredTop sz="94679"/>
  </p:normalViewPr>
  <p:slideViewPr>
    <p:cSldViewPr snapToGrid="0">
      <p:cViewPr varScale="1">
        <p:scale>
          <a:sx n="193" d="100"/>
          <a:sy n="193" d="100"/>
        </p:scale>
        <p:origin x="200" y="4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9" Type="http://schemas.microsoft.com/office/2016/11/relationships/changesInfo" Target="changesInfos/changesInfo1.xml"/><Relationship Id="rId21" Type="http://schemas.openxmlformats.org/officeDocument/2006/relationships/slide" Target="slides/slide17.xml"/><Relationship Id="rId34" Type="http://schemas.openxmlformats.org/officeDocument/2006/relationships/font" Target="fonts/font8.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6.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ngavel, Prabhu" userId="3e579001-273a-496a-ad86-41a8219b525d" providerId="ADAL" clId="{3349B85E-7797-4F6A-9563-2D54322A2C68}"/>
    <pc:docChg chg="undo custSel addSld delSld modSld sldOrd">
      <pc:chgData name="Thangavel, Prabhu" userId="3e579001-273a-496a-ad86-41a8219b525d" providerId="ADAL" clId="{3349B85E-7797-4F6A-9563-2D54322A2C68}" dt="2020-08-05T09:52:38.259" v="2762" actId="14100"/>
      <pc:docMkLst>
        <pc:docMk/>
      </pc:docMkLst>
      <pc:sldChg chg="addSp delSp modSp del ord">
        <pc:chgData name="Thangavel, Prabhu" userId="3e579001-273a-496a-ad86-41a8219b525d" providerId="ADAL" clId="{3349B85E-7797-4F6A-9563-2D54322A2C68}" dt="2020-08-05T08:06:07.476" v="1081" actId="2696"/>
        <pc:sldMkLst>
          <pc:docMk/>
          <pc:sldMk cId="0" sldId="256"/>
        </pc:sldMkLst>
        <pc:spChg chg="mod">
          <ac:chgData name="Thangavel, Prabhu" userId="3e579001-273a-496a-ad86-41a8219b525d" providerId="ADAL" clId="{3349B85E-7797-4F6A-9563-2D54322A2C68}" dt="2020-08-05T07:37:09.899" v="170" actId="255"/>
          <ac:spMkLst>
            <pc:docMk/>
            <pc:sldMk cId="0" sldId="256"/>
            <ac:spMk id="90" creationId="{00000000-0000-0000-0000-000000000000}"/>
          </ac:spMkLst>
        </pc:spChg>
        <pc:picChg chg="add del mod">
          <ac:chgData name="Thangavel, Prabhu" userId="3e579001-273a-496a-ad86-41a8219b525d" providerId="ADAL" clId="{3349B85E-7797-4F6A-9563-2D54322A2C68}" dt="2020-08-05T07:34:12.507" v="132" actId="478"/>
          <ac:picMkLst>
            <pc:docMk/>
            <pc:sldMk cId="0" sldId="256"/>
            <ac:picMk id="2" creationId="{536AE2F9-6EBC-40D8-8A75-5F66B13DD0BE}"/>
          </ac:picMkLst>
        </pc:picChg>
        <pc:picChg chg="add mod">
          <ac:chgData name="Thangavel, Prabhu" userId="3e579001-273a-496a-ad86-41a8219b525d" providerId="ADAL" clId="{3349B85E-7797-4F6A-9563-2D54322A2C68}" dt="2020-08-05T07:38:28.166" v="173" actId="14100"/>
          <ac:picMkLst>
            <pc:docMk/>
            <pc:sldMk cId="0" sldId="256"/>
            <ac:picMk id="3" creationId="{689F75E6-0AD6-4593-97A3-70BF13905F7B}"/>
          </ac:picMkLst>
        </pc:picChg>
        <pc:picChg chg="del">
          <ac:chgData name="Thangavel, Prabhu" userId="3e579001-273a-496a-ad86-41a8219b525d" providerId="ADAL" clId="{3349B85E-7797-4F6A-9563-2D54322A2C68}" dt="2020-08-05T07:30:15.811" v="75" actId="478"/>
          <ac:picMkLst>
            <pc:docMk/>
            <pc:sldMk cId="0" sldId="256"/>
            <ac:picMk id="89" creationId="{00000000-0000-0000-0000-000000000000}"/>
          </ac:picMkLst>
        </pc:picChg>
      </pc:sldChg>
      <pc:sldChg chg="add del">
        <pc:chgData name="Thangavel, Prabhu" userId="3e579001-273a-496a-ad86-41a8219b525d" providerId="ADAL" clId="{3349B85E-7797-4F6A-9563-2D54322A2C68}" dt="2020-08-05T09:04:45.201" v="2626" actId="2696"/>
        <pc:sldMkLst>
          <pc:docMk/>
          <pc:sldMk cId="0" sldId="257"/>
        </pc:sldMkLst>
      </pc:sldChg>
      <pc:sldChg chg="add del">
        <pc:chgData name="Thangavel, Prabhu" userId="3e579001-273a-496a-ad86-41a8219b525d" providerId="ADAL" clId="{3349B85E-7797-4F6A-9563-2D54322A2C68}" dt="2020-08-05T09:04:45.642" v="2627" actId="2696"/>
        <pc:sldMkLst>
          <pc:docMk/>
          <pc:sldMk cId="0" sldId="259"/>
        </pc:sldMkLst>
      </pc:sldChg>
      <pc:sldChg chg="del">
        <pc:chgData name="Thangavel, Prabhu" userId="3e579001-273a-496a-ad86-41a8219b525d" providerId="ADAL" clId="{3349B85E-7797-4F6A-9563-2D54322A2C68}" dt="2020-08-05T09:04:46.115" v="2629" actId="2696"/>
        <pc:sldMkLst>
          <pc:docMk/>
          <pc:sldMk cId="0" sldId="260"/>
        </pc:sldMkLst>
      </pc:sldChg>
      <pc:sldChg chg="del">
        <pc:chgData name="Thangavel, Prabhu" userId="3e579001-273a-496a-ad86-41a8219b525d" providerId="ADAL" clId="{3349B85E-7797-4F6A-9563-2D54322A2C68}" dt="2020-08-05T09:04:46.559" v="2631" actId="2696"/>
        <pc:sldMkLst>
          <pc:docMk/>
          <pc:sldMk cId="0" sldId="261"/>
        </pc:sldMkLst>
      </pc:sldChg>
      <pc:sldChg chg="modSp">
        <pc:chgData name="Thangavel, Prabhu" userId="3e579001-273a-496a-ad86-41a8219b525d" providerId="ADAL" clId="{3349B85E-7797-4F6A-9563-2D54322A2C68}" dt="2020-08-05T09:52:18.403" v="2761" actId="1036"/>
        <pc:sldMkLst>
          <pc:docMk/>
          <pc:sldMk cId="0" sldId="262"/>
        </pc:sldMkLst>
        <pc:spChg chg="mod">
          <ac:chgData name="Thangavel, Prabhu" userId="3e579001-273a-496a-ad86-41a8219b525d" providerId="ADAL" clId="{3349B85E-7797-4F6A-9563-2D54322A2C68}" dt="2020-08-05T09:52:18.403" v="2761" actId="1036"/>
          <ac:spMkLst>
            <pc:docMk/>
            <pc:sldMk cId="0" sldId="262"/>
            <ac:spMk id="145" creationId="{00000000-0000-0000-0000-000000000000}"/>
          </ac:spMkLst>
        </pc:spChg>
        <pc:spChg chg="mod">
          <ac:chgData name="Thangavel, Prabhu" userId="3e579001-273a-496a-ad86-41a8219b525d" providerId="ADAL" clId="{3349B85E-7797-4F6A-9563-2D54322A2C68}" dt="2020-08-05T09:06:51.755" v="2738" actId="20577"/>
          <ac:spMkLst>
            <pc:docMk/>
            <pc:sldMk cId="0" sldId="262"/>
            <ac:spMk id="146" creationId="{00000000-0000-0000-0000-000000000000}"/>
          </ac:spMkLst>
        </pc:spChg>
      </pc:sldChg>
      <pc:sldChg chg="del">
        <pc:chgData name="Thangavel, Prabhu" userId="3e579001-273a-496a-ad86-41a8219b525d" providerId="ADAL" clId="{3349B85E-7797-4F6A-9563-2D54322A2C68}" dt="2020-08-05T09:04:47.123" v="2632" actId="2696"/>
        <pc:sldMkLst>
          <pc:docMk/>
          <pc:sldMk cId="0" sldId="263"/>
        </pc:sldMkLst>
      </pc:sldChg>
      <pc:sldChg chg="modSp ord setBg">
        <pc:chgData name="Thangavel, Prabhu" userId="3e579001-273a-496a-ad86-41a8219b525d" providerId="ADAL" clId="{3349B85E-7797-4F6A-9563-2D54322A2C68}" dt="2020-08-05T08:10:51.701" v="1204"/>
        <pc:sldMkLst>
          <pc:docMk/>
          <pc:sldMk cId="0" sldId="264"/>
        </pc:sldMkLst>
        <pc:spChg chg="mod">
          <ac:chgData name="Thangavel, Prabhu" userId="3e579001-273a-496a-ad86-41a8219b525d" providerId="ADAL" clId="{3349B85E-7797-4F6A-9563-2D54322A2C68}" dt="2020-08-05T07:40:14.811" v="212" actId="1076"/>
          <ac:spMkLst>
            <pc:docMk/>
            <pc:sldMk cId="0" sldId="264"/>
            <ac:spMk id="186" creationId="{00000000-0000-0000-0000-000000000000}"/>
          </ac:spMkLst>
        </pc:spChg>
        <pc:spChg chg="mod">
          <ac:chgData name="Thangavel, Prabhu" userId="3e579001-273a-496a-ad86-41a8219b525d" providerId="ADAL" clId="{3349B85E-7797-4F6A-9563-2D54322A2C68}" dt="2020-08-05T07:44:08.885" v="573" actId="20577"/>
          <ac:spMkLst>
            <pc:docMk/>
            <pc:sldMk cId="0" sldId="264"/>
            <ac:spMk id="187" creationId="{00000000-0000-0000-0000-000000000000}"/>
          </ac:spMkLst>
        </pc:spChg>
        <pc:spChg chg="mod">
          <ac:chgData name="Thangavel, Prabhu" userId="3e579001-273a-496a-ad86-41a8219b525d" providerId="ADAL" clId="{3349B85E-7797-4F6A-9563-2D54322A2C68}" dt="2020-08-05T08:08:22.401" v="1183" actId="14100"/>
          <ac:spMkLst>
            <pc:docMk/>
            <pc:sldMk cId="0" sldId="264"/>
            <ac:spMk id="188" creationId="{00000000-0000-0000-0000-000000000000}"/>
          </ac:spMkLst>
        </pc:spChg>
        <pc:spChg chg="mod">
          <ac:chgData name="Thangavel, Prabhu" userId="3e579001-273a-496a-ad86-41a8219b525d" providerId="ADAL" clId="{3349B85E-7797-4F6A-9563-2D54322A2C68}" dt="2020-08-05T08:07:36.861" v="1182" actId="20577"/>
          <ac:spMkLst>
            <pc:docMk/>
            <pc:sldMk cId="0" sldId="264"/>
            <ac:spMk id="189" creationId="{00000000-0000-0000-0000-000000000000}"/>
          </ac:spMkLst>
        </pc:spChg>
      </pc:sldChg>
      <pc:sldChg chg="modSp setBg">
        <pc:chgData name="Thangavel, Prabhu" userId="3e579001-273a-496a-ad86-41a8219b525d" providerId="ADAL" clId="{3349B85E-7797-4F6A-9563-2D54322A2C68}" dt="2020-08-05T08:18:15.506" v="1235"/>
        <pc:sldMkLst>
          <pc:docMk/>
          <pc:sldMk cId="0" sldId="265"/>
        </pc:sldMkLst>
        <pc:spChg chg="mod">
          <ac:chgData name="Thangavel, Prabhu" userId="3e579001-273a-496a-ad86-41a8219b525d" providerId="ADAL" clId="{3349B85E-7797-4F6A-9563-2D54322A2C68}" dt="2020-08-05T07:29:29.191" v="73" actId="1076"/>
          <ac:spMkLst>
            <pc:docMk/>
            <pc:sldMk cId="0" sldId="265"/>
            <ac:spMk id="204" creationId="{00000000-0000-0000-0000-000000000000}"/>
          </ac:spMkLst>
        </pc:spChg>
        <pc:spChg chg="mod">
          <ac:chgData name="Thangavel, Prabhu" userId="3e579001-273a-496a-ad86-41a8219b525d" providerId="ADAL" clId="{3349B85E-7797-4F6A-9563-2D54322A2C68}" dt="2020-08-05T07:29:36.654" v="74" actId="14100"/>
          <ac:spMkLst>
            <pc:docMk/>
            <pc:sldMk cId="0" sldId="265"/>
            <ac:spMk id="205" creationId="{00000000-0000-0000-0000-000000000000}"/>
          </ac:spMkLst>
        </pc:spChg>
      </pc:sldChg>
      <pc:sldChg chg="addSp delSp modSp ord setBg">
        <pc:chgData name="Thangavel, Prabhu" userId="3e579001-273a-496a-ad86-41a8219b525d" providerId="ADAL" clId="{3349B85E-7797-4F6A-9563-2D54322A2C68}" dt="2020-08-05T08:59:54.540" v="2591"/>
        <pc:sldMkLst>
          <pc:docMk/>
          <pc:sldMk cId="0" sldId="266"/>
        </pc:sldMkLst>
        <pc:spChg chg="mod">
          <ac:chgData name="Thangavel, Prabhu" userId="3e579001-273a-496a-ad86-41a8219b525d" providerId="ADAL" clId="{3349B85E-7797-4F6A-9563-2D54322A2C68}" dt="2020-08-05T08:56:08.509" v="2565" actId="20577"/>
          <ac:spMkLst>
            <pc:docMk/>
            <pc:sldMk cId="0" sldId="266"/>
            <ac:spMk id="212" creationId="{00000000-0000-0000-0000-000000000000}"/>
          </ac:spMkLst>
        </pc:spChg>
        <pc:picChg chg="add del">
          <ac:chgData name="Thangavel, Prabhu" userId="3e579001-273a-496a-ad86-41a8219b525d" providerId="ADAL" clId="{3349B85E-7797-4F6A-9563-2D54322A2C68}" dt="2020-08-05T08:57:40.283" v="2567"/>
          <ac:picMkLst>
            <pc:docMk/>
            <pc:sldMk cId="0" sldId="266"/>
            <ac:picMk id="2" creationId="{2BB1D5FD-A034-43A8-94B3-753A00FFD49C}"/>
          </ac:picMkLst>
        </pc:picChg>
        <pc:picChg chg="add mod">
          <ac:chgData name="Thangavel, Prabhu" userId="3e579001-273a-496a-ad86-41a8219b525d" providerId="ADAL" clId="{3349B85E-7797-4F6A-9563-2D54322A2C68}" dt="2020-08-05T08:59:28.913" v="2590" actId="14100"/>
          <ac:picMkLst>
            <pc:docMk/>
            <pc:sldMk cId="0" sldId="266"/>
            <ac:picMk id="4" creationId="{4ECF726E-E7F5-4F09-AF36-4BF66F3B5730}"/>
          </ac:picMkLst>
        </pc:picChg>
      </pc:sldChg>
      <pc:sldChg chg="del">
        <pc:chgData name="Thangavel, Prabhu" userId="3e579001-273a-496a-ad86-41a8219b525d" providerId="ADAL" clId="{3349B85E-7797-4F6A-9563-2D54322A2C68}" dt="2020-08-05T09:04:47.697" v="2634" actId="2696"/>
        <pc:sldMkLst>
          <pc:docMk/>
          <pc:sldMk cId="0" sldId="269"/>
        </pc:sldMkLst>
      </pc:sldChg>
      <pc:sldChg chg="del">
        <pc:chgData name="Thangavel, Prabhu" userId="3e579001-273a-496a-ad86-41a8219b525d" providerId="ADAL" clId="{3349B85E-7797-4F6A-9563-2D54322A2C68}" dt="2020-08-05T09:04:48.286" v="2635" actId="2696"/>
        <pc:sldMkLst>
          <pc:docMk/>
          <pc:sldMk cId="0" sldId="270"/>
        </pc:sldMkLst>
      </pc:sldChg>
      <pc:sldChg chg="del">
        <pc:chgData name="Thangavel, Prabhu" userId="3e579001-273a-496a-ad86-41a8219b525d" providerId="ADAL" clId="{3349B85E-7797-4F6A-9563-2D54322A2C68}" dt="2020-08-05T09:04:48.854" v="2636" actId="2696"/>
        <pc:sldMkLst>
          <pc:docMk/>
          <pc:sldMk cId="0" sldId="271"/>
        </pc:sldMkLst>
      </pc:sldChg>
      <pc:sldChg chg="addSp delSp modSp del">
        <pc:chgData name="Thangavel, Prabhu" userId="3e579001-273a-496a-ad86-41a8219b525d" providerId="ADAL" clId="{3349B85E-7797-4F6A-9563-2D54322A2C68}" dt="2020-08-05T09:04:49.338" v="2637" actId="2696"/>
        <pc:sldMkLst>
          <pc:docMk/>
          <pc:sldMk cId="0" sldId="272"/>
        </pc:sldMkLst>
        <pc:spChg chg="add del">
          <ac:chgData name="Thangavel, Prabhu" userId="3e579001-273a-496a-ad86-41a8219b525d" providerId="ADAL" clId="{3349B85E-7797-4F6A-9563-2D54322A2C68}" dt="2020-08-05T07:39:02.841" v="175"/>
          <ac:spMkLst>
            <pc:docMk/>
            <pc:sldMk cId="0" sldId="272"/>
            <ac:spMk id="2" creationId="{C4056306-4A14-46F2-95DB-984DD7180016}"/>
          </ac:spMkLst>
        </pc:spChg>
        <pc:spChg chg="mod">
          <ac:chgData name="Thangavel, Prabhu" userId="3e579001-273a-496a-ad86-41a8219b525d" providerId="ADAL" clId="{3349B85E-7797-4F6A-9563-2D54322A2C68}" dt="2020-08-05T07:39:15.471" v="178" actId="1076"/>
          <ac:spMkLst>
            <pc:docMk/>
            <pc:sldMk cId="0" sldId="272"/>
            <ac:spMk id="21" creationId="{9583779C-6B06-4FC1-982F-893F7D15AB9E}"/>
          </ac:spMkLst>
        </pc:spChg>
        <pc:grpChg chg="add del mod">
          <ac:chgData name="Thangavel, Prabhu" userId="3e579001-273a-496a-ad86-41a8219b525d" providerId="ADAL" clId="{3349B85E-7797-4F6A-9563-2D54322A2C68}" dt="2020-08-05T07:39:15.991" v="179"/>
          <ac:grpSpMkLst>
            <pc:docMk/>
            <pc:sldMk cId="0" sldId="272"/>
            <ac:grpSpMk id="20" creationId="{666AAB94-205A-434C-AF83-450FC267AE19}"/>
          </ac:grpSpMkLst>
        </pc:grpChg>
      </pc:sldChg>
      <pc:sldChg chg="modSp">
        <pc:chgData name="Thangavel, Prabhu" userId="3e579001-273a-496a-ad86-41a8219b525d" providerId="ADAL" clId="{3349B85E-7797-4F6A-9563-2D54322A2C68}" dt="2020-08-05T09:52:38.259" v="2762" actId="14100"/>
        <pc:sldMkLst>
          <pc:docMk/>
          <pc:sldMk cId="0" sldId="273"/>
        </pc:sldMkLst>
        <pc:spChg chg="mod">
          <ac:chgData name="Thangavel, Prabhu" userId="3e579001-273a-496a-ad86-41a8219b525d" providerId="ADAL" clId="{3349B85E-7797-4F6A-9563-2D54322A2C68}" dt="2020-08-05T09:52:38.259" v="2762" actId="14100"/>
          <ac:spMkLst>
            <pc:docMk/>
            <pc:sldMk cId="0" sldId="273"/>
            <ac:spMk id="331" creationId="{00000000-0000-0000-0000-000000000000}"/>
          </ac:spMkLst>
        </pc:spChg>
      </pc:sldChg>
      <pc:sldChg chg="del">
        <pc:chgData name="Thangavel, Prabhu" userId="3e579001-273a-496a-ad86-41a8219b525d" providerId="ADAL" clId="{3349B85E-7797-4F6A-9563-2D54322A2C68}" dt="2020-08-05T09:04:49.900" v="2638" actId="2696"/>
        <pc:sldMkLst>
          <pc:docMk/>
          <pc:sldMk cId="0" sldId="274"/>
        </pc:sldMkLst>
      </pc:sldChg>
      <pc:sldChg chg="del">
        <pc:chgData name="Thangavel, Prabhu" userId="3e579001-273a-496a-ad86-41a8219b525d" providerId="ADAL" clId="{3349B85E-7797-4F6A-9563-2D54322A2C68}" dt="2020-08-05T09:04:50.488" v="2640" actId="2696"/>
        <pc:sldMkLst>
          <pc:docMk/>
          <pc:sldMk cId="0" sldId="275"/>
        </pc:sldMkLst>
      </pc:sldChg>
      <pc:sldChg chg="del">
        <pc:chgData name="Thangavel, Prabhu" userId="3e579001-273a-496a-ad86-41a8219b525d" providerId="ADAL" clId="{3349B85E-7797-4F6A-9563-2D54322A2C68}" dt="2020-08-05T09:04:51.206" v="2641" actId="2696"/>
        <pc:sldMkLst>
          <pc:docMk/>
          <pc:sldMk cId="0" sldId="276"/>
        </pc:sldMkLst>
      </pc:sldChg>
      <pc:sldChg chg="delSp modSp ord">
        <pc:chgData name="Thangavel, Prabhu" userId="3e579001-273a-496a-ad86-41a8219b525d" providerId="ADAL" clId="{3349B85E-7797-4F6A-9563-2D54322A2C68}" dt="2020-08-05T08:55:07.909" v="2508" actId="20577"/>
        <pc:sldMkLst>
          <pc:docMk/>
          <pc:sldMk cId="0" sldId="277"/>
        </pc:sldMkLst>
        <pc:spChg chg="del mod">
          <ac:chgData name="Thangavel, Prabhu" userId="3e579001-273a-496a-ad86-41a8219b525d" providerId="ADAL" clId="{3349B85E-7797-4F6A-9563-2D54322A2C68}" dt="2020-08-05T08:26:21.695" v="1286" actId="478"/>
          <ac:spMkLst>
            <pc:docMk/>
            <pc:sldMk cId="0" sldId="277"/>
            <ac:spMk id="384" creationId="{00000000-0000-0000-0000-000000000000}"/>
          </ac:spMkLst>
        </pc:spChg>
        <pc:spChg chg="mod">
          <ac:chgData name="Thangavel, Prabhu" userId="3e579001-273a-496a-ad86-41a8219b525d" providerId="ADAL" clId="{3349B85E-7797-4F6A-9563-2D54322A2C68}" dt="2020-08-05T08:27:23.129" v="1327" actId="14100"/>
          <ac:spMkLst>
            <pc:docMk/>
            <pc:sldMk cId="0" sldId="277"/>
            <ac:spMk id="391" creationId="{00000000-0000-0000-0000-000000000000}"/>
          </ac:spMkLst>
        </pc:spChg>
        <pc:spChg chg="mod">
          <ac:chgData name="Thangavel, Prabhu" userId="3e579001-273a-496a-ad86-41a8219b525d" providerId="ADAL" clId="{3349B85E-7797-4F6A-9563-2D54322A2C68}" dt="2020-08-05T08:55:07.909" v="2508" actId="20577"/>
          <ac:spMkLst>
            <pc:docMk/>
            <pc:sldMk cId="0" sldId="277"/>
            <ac:spMk id="392" creationId="{00000000-0000-0000-0000-000000000000}"/>
          </ac:spMkLst>
        </pc:spChg>
        <pc:grpChg chg="del">
          <ac:chgData name="Thangavel, Prabhu" userId="3e579001-273a-496a-ad86-41a8219b525d" providerId="ADAL" clId="{3349B85E-7797-4F6A-9563-2D54322A2C68}" dt="2020-08-05T08:26:07.872" v="1260" actId="478"/>
          <ac:grpSpMkLst>
            <pc:docMk/>
            <pc:sldMk cId="0" sldId="277"/>
            <ac:grpSpMk id="386" creationId="{00000000-0000-0000-0000-000000000000}"/>
          </ac:grpSpMkLst>
        </pc:grpChg>
      </pc:sldChg>
      <pc:sldChg chg="setBg">
        <pc:chgData name="Thangavel, Prabhu" userId="3e579001-273a-496a-ad86-41a8219b525d" providerId="ADAL" clId="{3349B85E-7797-4F6A-9563-2D54322A2C68}" dt="2020-08-05T08:17:16.610" v="1227"/>
        <pc:sldMkLst>
          <pc:docMk/>
          <pc:sldMk cId="0" sldId="278"/>
        </pc:sldMkLst>
      </pc:sldChg>
      <pc:sldChg chg="del">
        <pc:chgData name="Thangavel, Prabhu" userId="3e579001-273a-496a-ad86-41a8219b525d" providerId="ADAL" clId="{3349B85E-7797-4F6A-9563-2D54322A2C68}" dt="2020-08-05T09:04:51.797" v="2642" actId="2696"/>
        <pc:sldMkLst>
          <pc:docMk/>
          <pc:sldMk cId="0" sldId="279"/>
        </pc:sldMkLst>
      </pc:sldChg>
      <pc:sldChg chg="del">
        <pc:chgData name="Thangavel, Prabhu" userId="3e579001-273a-496a-ad86-41a8219b525d" providerId="ADAL" clId="{3349B85E-7797-4F6A-9563-2D54322A2C68}" dt="2020-08-05T09:04:52.428" v="2643" actId="2696"/>
        <pc:sldMkLst>
          <pc:docMk/>
          <pc:sldMk cId="0" sldId="280"/>
        </pc:sldMkLst>
      </pc:sldChg>
      <pc:sldChg chg="del">
        <pc:chgData name="Thangavel, Prabhu" userId="3e579001-273a-496a-ad86-41a8219b525d" providerId="ADAL" clId="{3349B85E-7797-4F6A-9563-2D54322A2C68}" dt="2020-08-05T09:04:53.086" v="2644" actId="2696"/>
        <pc:sldMkLst>
          <pc:docMk/>
          <pc:sldMk cId="0" sldId="281"/>
        </pc:sldMkLst>
      </pc:sldChg>
      <pc:sldChg chg="del">
        <pc:chgData name="Thangavel, Prabhu" userId="3e579001-273a-496a-ad86-41a8219b525d" providerId="ADAL" clId="{3349B85E-7797-4F6A-9563-2D54322A2C68}" dt="2020-08-05T09:04:53.613" v="2645" actId="2696"/>
        <pc:sldMkLst>
          <pc:docMk/>
          <pc:sldMk cId="0" sldId="282"/>
        </pc:sldMkLst>
      </pc:sldChg>
      <pc:sldChg chg="del">
        <pc:chgData name="Thangavel, Prabhu" userId="3e579001-273a-496a-ad86-41a8219b525d" providerId="ADAL" clId="{3349B85E-7797-4F6A-9563-2D54322A2C68}" dt="2020-08-05T09:04:54.165" v="2646" actId="2696"/>
        <pc:sldMkLst>
          <pc:docMk/>
          <pc:sldMk cId="0" sldId="283"/>
        </pc:sldMkLst>
      </pc:sldChg>
      <pc:sldChg chg="del">
        <pc:chgData name="Thangavel, Prabhu" userId="3e579001-273a-496a-ad86-41a8219b525d" providerId="ADAL" clId="{3349B85E-7797-4F6A-9563-2D54322A2C68}" dt="2020-08-05T09:04:55.282" v="2647" actId="2696"/>
        <pc:sldMkLst>
          <pc:docMk/>
          <pc:sldMk cId="0" sldId="284"/>
        </pc:sldMkLst>
      </pc:sldChg>
      <pc:sldChg chg="modSp add">
        <pc:chgData name="Thangavel, Prabhu" userId="3e579001-273a-496a-ad86-41a8219b525d" providerId="ADAL" clId="{3349B85E-7797-4F6A-9563-2D54322A2C68}" dt="2020-08-05T09:06:25.616" v="2702" actId="20577"/>
        <pc:sldMkLst>
          <pc:docMk/>
          <pc:sldMk cId="661667781" sldId="285"/>
        </pc:sldMkLst>
        <pc:spChg chg="mod">
          <ac:chgData name="Thangavel, Prabhu" userId="3e579001-273a-496a-ad86-41a8219b525d" providerId="ADAL" clId="{3349B85E-7797-4F6A-9563-2D54322A2C68}" dt="2020-08-05T09:06:25.616" v="2702" actId="20577"/>
          <ac:spMkLst>
            <pc:docMk/>
            <pc:sldMk cId="661667781" sldId="285"/>
            <ac:spMk id="391" creationId="{00000000-0000-0000-0000-000000000000}"/>
          </ac:spMkLst>
        </pc:spChg>
        <pc:spChg chg="mod">
          <ac:chgData name="Thangavel, Prabhu" userId="3e579001-273a-496a-ad86-41a8219b525d" providerId="ADAL" clId="{3349B85E-7797-4F6A-9563-2D54322A2C68}" dt="2020-08-05T08:49:03.609" v="2440" actId="20577"/>
          <ac:spMkLst>
            <pc:docMk/>
            <pc:sldMk cId="661667781" sldId="285"/>
            <ac:spMk id="392" creationId="{00000000-0000-0000-0000-000000000000}"/>
          </ac:spMkLst>
        </pc:spChg>
      </pc:sldChg>
      <pc:sldMasterChg chg="addSldLayout delSldLayout">
        <pc:chgData name="Thangavel, Prabhu" userId="3e579001-273a-496a-ad86-41a8219b525d" providerId="ADAL" clId="{3349B85E-7797-4F6A-9563-2D54322A2C68}" dt="2020-08-05T09:04:49.901" v="2639" actId="2696"/>
        <pc:sldMasterMkLst>
          <pc:docMk/>
          <pc:sldMasterMk cId="0" sldId="2147483659"/>
        </pc:sldMasterMkLst>
        <pc:sldLayoutChg chg="del">
          <pc:chgData name="Thangavel, Prabhu" userId="3e579001-273a-496a-ad86-41a8219b525d" providerId="ADAL" clId="{3349B85E-7797-4F6A-9563-2D54322A2C68}" dt="2020-08-05T08:06:07.478" v="1082" actId="2696"/>
          <pc:sldLayoutMkLst>
            <pc:docMk/>
            <pc:sldMasterMk cId="0" sldId="2147483659"/>
            <pc:sldLayoutMk cId="0" sldId="2147483648"/>
          </pc:sldLayoutMkLst>
        </pc:sldLayoutChg>
        <pc:sldLayoutChg chg="add del">
          <pc:chgData name="Thangavel, Prabhu" userId="3e579001-273a-496a-ad86-41a8219b525d" providerId="ADAL" clId="{3349B85E-7797-4F6A-9563-2D54322A2C68}" dt="2020-08-05T09:04:45.643" v="2628" actId="2696"/>
          <pc:sldLayoutMkLst>
            <pc:docMk/>
            <pc:sldMasterMk cId="0" sldId="2147483659"/>
            <pc:sldLayoutMk cId="0" sldId="2147483649"/>
          </pc:sldLayoutMkLst>
        </pc:sldLayoutChg>
        <pc:sldLayoutChg chg="del">
          <pc:chgData name="Thangavel, Prabhu" userId="3e579001-273a-496a-ad86-41a8219b525d" providerId="ADAL" clId="{3349B85E-7797-4F6A-9563-2D54322A2C68}" dt="2020-08-05T09:04:46.116" v="2630" actId="2696"/>
          <pc:sldLayoutMkLst>
            <pc:docMk/>
            <pc:sldMasterMk cId="0" sldId="2147483659"/>
            <pc:sldLayoutMk cId="0" sldId="2147483650"/>
          </pc:sldLayoutMkLst>
        </pc:sldLayoutChg>
        <pc:sldLayoutChg chg="del">
          <pc:chgData name="Thangavel, Prabhu" userId="3e579001-273a-496a-ad86-41a8219b525d" providerId="ADAL" clId="{3349B85E-7797-4F6A-9563-2D54322A2C68}" dt="2020-08-05T09:04:47.124" v="2633" actId="2696"/>
          <pc:sldLayoutMkLst>
            <pc:docMk/>
            <pc:sldMasterMk cId="0" sldId="2147483659"/>
            <pc:sldLayoutMk cId="0" sldId="2147483652"/>
          </pc:sldLayoutMkLst>
        </pc:sldLayoutChg>
        <pc:sldLayoutChg chg="del">
          <pc:chgData name="Thangavel, Prabhu" userId="3e579001-273a-496a-ad86-41a8219b525d" providerId="ADAL" clId="{3349B85E-7797-4F6A-9563-2D54322A2C68}" dt="2020-08-05T09:04:49.901" v="2639" actId="2696"/>
          <pc:sldLayoutMkLst>
            <pc:docMk/>
            <pc:sldMasterMk cId="0" sldId="2147483659"/>
            <pc:sldLayoutMk cId="0" sldId="2147483656"/>
          </pc:sldLayoutMkLst>
        </pc:sldLayoutChg>
      </pc:sldMasterChg>
    </pc:docChg>
  </pc:docChgLst>
  <pc:docChgLst>
    <pc:chgData name="Thangavel, Prabhu" userId="3e579001-273a-496a-ad86-41a8219b525d" providerId="ADAL" clId="{720D86FD-0B44-4496-934B-FD7A939378F6}"/>
    <pc:docChg chg="undo custSel modSld sldOrd">
      <pc:chgData name="Thangavel, Prabhu" userId="3e579001-273a-496a-ad86-41a8219b525d" providerId="ADAL" clId="{720D86FD-0B44-4496-934B-FD7A939378F6}" dt="2020-08-05T07:23:04.981" v="5128" actId="14100"/>
      <pc:docMkLst>
        <pc:docMk/>
      </pc:docMkLst>
      <pc:sldChg chg="modSp">
        <pc:chgData name="Thangavel, Prabhu" userId="3e579001-273a-496a-ad86-41a8219b525d" providerId="ADAL" clId="{720D86FD-0B44-4496-934B-FD7A939378F6}" dt="2020-08-05T07:19:03.274" v="4960" actId="20577"/>
        <pc:sldMkLst>
          <pc:docMk/>
          <pc:sldMk cId="0" sldId="258"/>
        </pc:sldMkLst>
        <pc:spChg chg="mod">
          <ac:chgData name="Thangavel, Prabhu" userId="3e579001-273a-496a-ad86-41a8219b525d" providerId="ADAL" clId="{720D86FD-0B44-4496-934B-FD7A939378F6}" dt="2020-08-05T07:19:03.274" v="4960" actId="20577"/>
          <ac:spMkLst>
            <pc:docMk/>
            <pc:sldMk cId="0" sldId="258"/>
            <ac:spMk id="111" creationId="{00000000-0000-0000-0000-000000000000}"/>
          </ac:spMkLst>
        </pc:spChg>
      </pc:sldChg>
      <pc:sldChg chg="modSp ord">
        <pc:chgData name="Thangavel, Prabhu" userId="3e579001-273a-496a-ad86-41a8219b525d" providerId="ADAL" clId="{720D86FD-0B44-4496-934B-FD7A939378F6}" dt="2020-08-05T07:23:04.981" v="5128" actId="14100"/>
        <pc:sldMkLst>
          <pc:docMk/>
          <pc:sldMk cId="0" sldId="262"/>
        </pc:sldMkLst>
        <pc:spChg chg="mod">
          <ac:chgData name="Thangavel, Prabhu" userId="3e579001-273a-496a-ad86-41a8219b525d" providerId="ADAL" clId="{720D86FD-0B44-4496-934B-FD7A939378F6}" dt="2020-08-05T07:22:55.449" v="5126" actId="1076"/>
          <ac:spMkLst>
            <pc:docMk/>
            <pc:sldMk cId="0" sldId="262"/>
            <ac:spMk id="145" creationId="{00000000-0000-0000-0000-000000000000}"/>
          </ac:spMkLst>
        </pc:spChg>
        <pc:spChg chg="mod">
          <ac:chgData name="Thangavel, Prabhu" userId="3e579001-273a-496a-ad86-41a8219b525d" providerId="ADAL" clId="{720D86FD-0B44-4496-934B-FD7A939378F6}" dt="2020-08-05T07:23:04.981" v="5128" actId="14100"/>
          <ac:spMkLst>
            <pc:docMk/>
            <pc:sldMk cId="0" sldId="262"/>
            <ac:spMk id="146" creationId="{00000000-0000-0000-0000-000000000000}"/>
          </ac:spMkLst>
        </pc:spChg>
      </pc:sldChg>
      <pc:sldChg chg="modSp ord setBg">
        <pc:chgData name="Thangavel, Prabhu" userId="3e579001-273a-496a-ad86-41a8219b525d" providerId="ADAL" clId="{720D86FD-0B44-4496-934B-FD7A939378F6}" dt="2020-08-05T05:27:33.881" v="468" actId="20577"/>
        <pc:sldMkLst>
          <pc:docMk/>
          <pc:sldMk cId="0" sldId="265"/>
        </pc:sldMkLst>
        <pc:spChg chg="mod">
          <ac:chgData name="Thangavel, Prabhu" userId="3e579001-273a-496a-ad86-41a8219b525d" providerId="ADAL" clId="{720D86FD-0B44-4496-934B-FD7A939378F6}" dt="2020-08-05T05:24:58.673" v="299" actId="1076"/>
          <ac:spMkLst>
            <pc:docMk/>
            <pc:sldMk cId="0" sldId="265"/>
            <ac:spMk id="204" creationId="{00000000-0000-0000-0000-000000000000}"/>
          </ac:spMkLst>
        </pc:spChg>
        <pc:spChg chg="mod">
          <ac:chgData name="Thangavel, Prabhu" userId="3e579001-273a-496a-ad86-41a8219b525d" providerId="ADAL" clId="{720D86FD-0B44-4496-934B-FD7A939378F6}" dt="2020-08-05T05:27:33.881" v="468" actId="20577"/>
          <ac:spMkLst>
            <pc:docMk/>
            <pc:sldMk cId="0" sldId="265"/>
            <ac:spMk id="205" creationId="{00000000-0000-0000-0000-000000000000}"/>
          </ac:spMkLst>
        </pc:spChg>
        <pc:picChg chg="mod">
          <ac:chgData name="Thangavel, Prabhu" userId="3e579001-273a-496a-ad86-41a8219b525d" providerId="ADAL" clId="{720D86FD-0B44-4496-934B-FD7A939378F6}" dt="2020-08-05T05:22:34.305" v="57" actId="1076"/>
          <ac:picMkLst>
            <pc:docMk/>
            <pc:sldMk cId="0" sldId="265"/>
            <ac:picMk id="207" creationId="{00000000-0000-0000-0000-000000000000}"/>
          </ac:picMkLst>
        </pc:picChg>
      </pc:sldChg>
      <pc:sldChg chg="addSp delSp modSp ord">
        <pc:chgData name="Thangavel, Prabhu" userId="3e579001-273a-496a-ad86-41a8219b525d" providerId="ADAL" clId="{720D86FD-0B44-4496-934B-FD7A939378F6}" dt="2020-08-05T07:19:38.233" v="4977" actId="20577"/>
        <pc:sldMkLst>
          <pc:docMk/>
          <pc:sldMk cId="0" sldId="267"/>
        </pc:sldMkLst>
        <pc:spChg chg="mod">
          <ac:chgData name="Thangavel, Prabhu" userId="3e579001-273a-496a-ad86-41a8219b525d" providerId="ADAL" clId="{720D86FD-0B44-4496-934B-FD7A939378F6}" dt="2020-08-05T07:19:38.233" v="4977" actId="20577"/>
          <ac:spMkLst>
            <pc:docMk/>
            <pc:sldMk cId="0" sldId="267"/>
            <ac:spMk id="221" creationId="{00000000-0000-0000-0000-000000000000}"/>
          </ac:spMkLst>
        </pc:spChg>
        <pc:spChg chg="mod">
          <ac:chgData name="Thangavel, Prabhu" userId="3e579001-273a-496a-ad86-41a8219b525d" providerId="ADAL" clId="{720D86FD-0B44-4496-934B-FD7A939378F6}" dt="2020-08-05T07:17:45.401" v="4927" actId="14100"/>
          <ac:spMkLst>
            <pc:docMk/>
            <pc:sldMk cId="0" sldId="267"/>
            <ac:spMk id="230" creationId="{00000000-0000-0000-0000-000000000000}"/>
          </ac:spMkLst>
        </pc:spChg>
        <pc:spChg chg="del">
          <ac:chgData name="Thangavel, Prabhu" userId="3e579001-273a-496a-ad86-41a8219b525d" providerId="ADAL" clId="{720D86FD-0B44-4496-934B-FD7A939378F6}" dt="2020-08-05T07:00:59.484" v="4143" actId="478"/>
          <ac:spMkLst>
            <pc:docMk/>
            <pc:sldMk cId="0" sldId="267"/>
            <ac:spMk id="231" creationId="{00000000-0000-0000-0000-000000000000}"/>
          </ac:spMkLst>
        </pc:spChg>
        <pc:spChg chg="mod">
          <ac:chgData name="Thangavel, Prabhu" userId="3e579001-273a-496a-ad86-41a8219b525d" providerId="ADAL" clId="{720D86FD-0B44-4496-934B-FD7A939378F6}" dt="2020-08-05T07:17:36.700" v="4926" actId="14100"/>
          <ac:spMkLst>
            <pc:docMk/>
            <pc:sldMk cId="0" sldId="267"/>
            <ac:spMk id="233" creationId="{00000000-0000-0000-0000-000000000000}"/>
          </ac:spMkLst>
        </pc:spChg>
        <pc:spChg chg="mod">
          <ac:chgData name="Thangavel, Prabhu" userId="3e579001-273a-496a-ad86-41a8219b525d" providerId="ADAL" clId="{720D86FD-0B44-4496-934B-FD7A939378F6}" dt="2020-08-05T07:17:59.532" v="4929" actId="14100"/>
          <ac:spMkLst>
            <pc:docMk/>
            <pc:sldMk cId="0" sldId="267"/>
            <ac:spMk id="235" creationId="{00000000-0000-0000-0000-000000000000}"/>
          </ac:spMkLst>
        </pc:spChg>
        <pc:spChg chg="del mod">
          <ac:chgData name="Thangavel, Prabhu" userId="3e579001-273a-496a-ad86-41a8219b525d" providerId="ADAL" clId="{720D86FD-0B44-4496-934B-FD7A939378F6}" dt="2020-08-05T07:14:46.828" v="4895" actId="478"/>
          <ac:spMkLst>
            <pc:docMk/>
            <pc:sldMk cId="0" sldId="267"/>
            <ac:spMk id="237" creationId="{00000000-0000-0000-0000-000000000000}"/>
          </ac:spMkLst>
        </pc:spChg>
        <pc:spChg chg="del">
          <ac:chgData name="Thangavel, Prabhu" userId="3e579001-273a-496a-ad86-41a8219b525d" providerId="ADAL" clId="{720D86FD-0B44-4496-934B-FD7A939378F6}" dt="2020-08-05T07:01:05.405" v="4146" actId="478"/>
          <ac:spMkLst>
            <pc:docMk/>
            <pc:sldMk cId="0" sldId="267"/>
            <ac:spMk id="239" creationId="{00000000-0000-0000-0000-000000000000}"/>
          </ac:spMkLst>
        </pc:spChg>
        <pc:spChg chg="del">
          <ac:chgData name="Thangavel, Prabhu" userId="3e579001-273a-496a-ad86-41a8219b525d" providerId="ADAL" clId="{720D86FD-0B44-4496-934B-FD7A939378F6}" dt="2020-08-05T07:01:03.641" v="4145" actId="478"/>
          <ac:spMkLst>
            <pc:docMk/>
            <pc:sldMk cId="0" sldId="267"/>
            <ac:spMk id="241" creationId="{00000000-0000-0000-0000-000000000000}"/>
          </ac:spMkLst>
        </pc:spChg>
        <pc:cxnChg chg="add del mod">
          <ac:chgData name="Thangavel, Prabhu" userId="3e579001-273a-496a-ad86-41a8219b525d" providerId="ADAL" clId="{720D86FD-0B44-4496-934B-FD7A939378F6}" dt="2020-08-05T07:14:58.535" v="4903" actId="478"/>
          <ac:cxnSpMkLst>
            <pc:docMk/>
            <pc:sldMk cId="0" sldId="267"/>
            <ac:cxnSpMk id="34" creationId="{249C8FA8-5F75-4476-9565-8B798AA340EE}"/>
          </ac:cxnSpMkLst>
        </pc:cxnChg>
        <pc:cxnChg chg="del mod">
          <ac:chgData name="Thangavel, Prabhu" userId="3e579001-273a-496a-ad86-41a8219b525d" providerId="ADAL" clId="{720D86FD-0B44-4496-934B-FD7A939378F6}" dt="2020-08-05T07:00:17.011" v="4132" actId="478"/>
          <ac:cxnSpMkLst>
            <pc:docMk/>
            <pc:sldMk cId="0" sldId="267"/>
            <ac:cxnSpMk id="229" creationId="{00000000-0000-0000-0000-000000000000}"/>
          </ac:cxnSpMkLst>
        </pc:cxnChg>
        <pc:cxnChg chg="del mod">
          <ac:chgData name="Thangavel, Prabhu" userId="3e579001-273a-496a-ad86-41a8219b525d" providerId="ADAL" clId="{720D86FD-0B44-4496-934B-FD7A939378F6}" dt="2020-08-05T07:15:40.986" v="4910" actId="478"/>
          <ac:cxnSpMkLst>
            <pc:docMk/>
            <pc:sldMk cId="0" sldId="267"/>
            <ac:cxnSpMk id="232" creationId="{00000000-0000-0000-0000-000000000000}"/>
          </ac:cxnSpMkLst>
        </pc:cxnChg>
        <pc:cxnChg chg="del mod">
          <ac:chgData name="Thangavel, Prabhu" userId="3e579001-273a-496a-ad86-41a8219b525d" providerId="ADAL" clId="{720D86FD-0B44-4496-934B-FD7A939378F6}" dt="2020-08-05T07:15:43.243" v="4911" actId="478"/>
          <ac:cxnSpMkLst>
            <pc:docMk/>
            <pc:sldMk cId="0" sldId="267"/>
            <ac:cxnSpMk id="234" creationId="{00000000-0000-0000-0000-000000000000}"/>
          </ac:cxnSpMkLst>
        </pc:cxnChg>
        <pc:cxnChg chg="del mod">
          <ac:chgData name="Thangavel, Prabhu" userId="3e579001-273a-496a-ad86-41a8219b525d" providerId="ADAL" clId="{720D86FD-0B44-4496-934B-FD7A939378F6}" dt="2020-08-05T07:00:25.888" v="4135" actId="478"/>
          <ac:cxnSpMkLst>
            <pc:docMk/>
            <pc:sldMk cId="0" sldId="267"/>
            <ac:cxnSpMk id="236" creationId="{00000000-0000-0000-0000-000000000000}"/>
          </ac:cxnSpMkLst>
        </pc:cxnChg>
        <pc:cxnChg chg="del mod">
          <ac:chgData name="Thangavel, Prabhu" userId="3e579001-273a-496a-ad86-41a8219b525d" providerId="ADAL" clId="{720D86FD-0B44-4496-934B-FD7A939378F6}" dt="2020-08-05T07:03:56.962" v="4191" actId="478"/>
          <ac:cxnSpMkLst>
            <pc:docMk/>
            <pc:sldMk cId="0" sldId="267"/>
            <ac:cxnSpMk id="238" creationId="{00000000-0000-0000-0000-000000000000}"/>
          </ac:cxnSpMkLst>
        </pc:cxnChg>
        <pc:cxnChg chg="del mod">
          <ac:chgData name="Thangavel, Prabhu" userId="3e579001-273a-496a-ad86-41a8219b525d" providerId="ADAL" clId="{720D86FD-0B44-4496-934B-FD7A939378F6}" dt="2020-08-05T07:01:01.743" v="4144" actId="478"/>
          <ac:cxnSpMkLst>
            <pc:docMk/>
            <pc:sldMk cId="0" sldId="267"/>
            <ac:cxnSpMk id="240" creationId="{00000000-0000-0000-0000-000000000000}"/>
          </ac:cxnSpMkLst>
        </pc:cxnChg>
      </pc:sldChg>
      <pc:sldChg chg="modSp ord">
        <pc:chgData name="Thangavel, Prabhu" userId="3e579001-273a-496a-ad86-41a8219b525d" providerId="ADAL" clId="{720D86FD-0B44-4496-934B-FD7A939378F6}" dt="2020-08-05T06:40:34.628" v="4128" actId="20577"/>
        <pc:sldMkLst>
          <pc:docMk/>
          <pc:sldMk cId="0" sldId="268"/>
        </pc:sldMkLst>
        <pc:spChg chg="mod">
          <ac:chgData name="Thangavel, Prabhu" userId="3e579001-273a-496a-ad86-41a8219b525d" providerId="ADAL" clId="{720D86FD-0B44-4496-934B-FD7A939378F6}" dt="2020-08-05T06:14:01.122" v="2159" actId="20577"/>
          <ac:spMkLst>
            <pc:docMk/>
            <pc:sldMk cId="0" sldId="268"/>
            <ac:spMk id="246" creationId="{00000000-0000-0000-0000-000000000000}"/>
          </ac:spMkLst>
        </pc:spChg>
        <pc:graphicFrameChg chg="mod modGraphic">
          <ac:chgData name="Thangavel, Prabhu" userId="3e579001-273a-496a-ad86-41a8219b525d" providerId="ADAL" clId="{720D86FD-0B44-4496-934B-FD7A939378F6}" dt="2020-08-05T06:40:34.628" v="4128" actId="20577"/>
          <ac:graphicFrameMkLst>
            <pc:docMk/>
            <pc:sldMk cId="0" sldId="268"/>
            <ac:graphicFrameMk id="247" creationId="{00000000-0000-0000-0000-000000000000}"/>
          </ac:graphicFrameMkLst>
        </pc:graphicFrameChg>
      </pc:sldChg>
      <pc:sldChg chg="addSp delSp modSp ord">
        <pc:chgData name="Thangavel, Prabhu" userId="3e579001-273a-496a-ad86-41a8219b525d" providerId="ADAL" clId="{720D86FD-0B44-4496-934B-FD7A939378F6}" dt="2020-08-05T06:06:55.699" v="2009" actId="1076"/>
        <pc:sldMkLst>
          <pc:docMk/>
          <pc:sldMk cId="0" sldId="273"/>
        </pc:sldMkLst>
        <pc:spChg chg="add del mod">
          <ac:chgData name="Thangavel, Prabhu" userId="3e579001-273a-496a-ad86-41a8219b525d" providerId="ADAL" clId="{720D86FD-0B44-4496-934B-FD7A939378F6}" dt="2020-08-05T05:47:03.956" v="1065"/>
          <ac:spMkLst>
            <pc:docMk/>
            <pc:sldMk cId="0" sldId="273"/>
            <ac:spMk id="2" creationId="{2B405394-1162-4AFA-9254-1A120B851842}"/>
          </ac:spMkLst>
        </pc:spChg>
        <pc:spChg chg="add del mod">
          <ac:chgData name="Thangavel, Prabhu" userId="3e579001-273a-496a-ad86-41a8219b525d" providerId="ADAL" clId="{720D86FD-0B44-4496-934B-FD7A939378F6}" dt="2020-08-05T05:47:03.468" v="1064"/>
          <ac:spMkLst>
            <pc:docMk/>
            <pc:sldMk cId="0" sldId="273"/>
            <ac:spMk id="3" creationId="{D08686BA-E05E-43A9-985E-D3BEC439BEBE}"/>
          </ac:spMkLst>
        </pc:spChg>
        <pc:spChg chg="add del mod">
          <ac:chgData name="Thangavel, Prabhu" userId="3e579001-273a-496a-ad86-41a8219b525d" providerId="ADAL" clId="{720D86FD-0B44-4496-934B-FD7A939378F6}" dt="2020-08-05T05:54:35.780" v="1605" actId="478"/>
          <ac:spMkLst>
            <pc:docMk/>
            <pc:sldMk cId="0" sldId="273"/>
            <ac:spMk id="5" creationId="{20FF5056-029B-4505-9395-19AEED49599C}"/>
          </ac:spMkLst>
        </pc:spChg>
        <pc:spChg chg="add del mod">
          <ac:chgData name="Thangavel, Prabhu" userId="3e579001-273a-496a-ad86-41a8219b525d" providerId="ADAL" clId="{720D86FD-0B44-4496-934B-FD7A939378F6}" dt="2020-08-05T05:57:53.612" v="1673" actId="478"/>
          <ac:spMkLst>
            <pc:docMk/>
            <pc:sldMk cId="0" sldId="273"/>
            <ac:spMk id="7" creationId="{6AFC651F-A9E9-4841-9175-3FA16505766A}"/>
          </ac:spMkLst>
        </pc:spChg>
        <pc:spChg chg="add del mod">
          <ac:chgData name="Thangavel, Prabhu" userId="3e579001-273a-496a-ad86-41a8219b525d" providerId="ADAL" clId="{720D86FD-0B44-4496-934B-FD7A939378F6}" dt="2020-08-05T05:57:51.887" v="1672" actId="478"/>
          <ac:spMkLst>
            <pc:docMk/>
            <pc:sldMk cId="0" sldId="273"/>
            <ac:spMk id="9" creationId="{4853F75F-C535-4044-8A6D-BE66353723C4}"/>
          </ac:spMkLst>
        </pc:spChg>
        <pc:spChg chg="mod">
          <ac:chgData name="Thangavel, Prabhu" userId="3e579001-273a-496a-ad86-41a8219b525d" providerId="ADAL" clId="{720D86FD-0B44-4496-934B-FD7A939378F6}" dt="2020-08-05T06:06:05.659" v="2001" actId="1076"/>
          <ac:spMkLst>
            <pc:docMk/>
            <pc:sldMk cId="0" sldId="273"/>
            <ac:spMk id="328" creationId="{00000000-0000-0000-0000-000000000000}"/>
          </ac:spMkLst>
        </pc:spChg>
        <pc:spChg chg="mod">
          <ac:chgData name="Thangavel, Prabhu" userId="3e579001-273a-496a-ad86-41a8219b525d" providerId="ADAL" clId="{720D86FD-0B44-4496-934B-FD7A939378F6}" dt="2020-08-05T06:06:10.469" v="2002" actId="1076"/>
          <ac:spMkLst>
            <pc:docMk/>
            <pc:sldMk cId="0" sldId="273"/>
            <ac:spMk id="329" creationId="{00000000-0000-0000-0000-000000000000}"/>
          </ac:spMkLst>
        </pc:spChg>
        <pc:spChg chg="mod">
          <ac:chgData name="Thangavel, Prabhu" userId="3e579001-273a-496a-ad86-41a8219b525d" providerId="ADAL" clId="{720D86FD-0B44-4496-934B-FD7A939378F6}" dt="2020-08-05T06:06:21.995" v="2004" actId="1076"/>
          <ac:spMkLst>
            <pc:docMk/>
            <pc:sldMk cId="0" sldId="273"/>
            <ac:spMk id="330" creationId="{00000000-0000-0000-0000-000000000000}"/>
          </ac:spMkLst>
        </pc:spChg>
        <pc:spChg chg="mod">
          <ac:chgData name="Thangavel, Prabhu" userId="3e579001-273a-496a-ad86-41a8219b525d" providerId="ADAL" clId="{720D86FD-0B44-4496-934B-FD7A939378F6}" dt="2020-08-05T06:06:30.690" v="2006" actId="14100"/>
          <ac:spMkLst>
            <pc:docMk/>
            <pc:sldMk cId="0" sldId="273"/>
            <ac:spMk id="331" creationId="{00000000-0000-0000-0000-000000000000}"/>
          </ac:spMkLst>
        </pc:spChg>
        <pc:spChg chg="add del mod">
          <ac:chgData name="Thangavel, Prabhu" userId="3e579001-273a-496a-ad86-41a8219b525d" providerId="ADAL" clId="{720D86FD-0B44-4496-934B-FD7A939378F6}" dt="2020-08-05T06:06:16.328" v="2003" actId="1076"/>
          <ac:spMkLst>
            <pc:docMk/>
            <pc:sldMk cId="0" sldId="273"/>
            <ac:spMk id="333" creationId="{00000000-0000-0000-0000-000000000000}"/>
          </ac:spMkLst>
        </pc:spChg>
        <pc:spChg chg="add del mod">
          <ac:chgData name="Thangavel, Prabhu" userId="3e579001-273a-496a-ad86-41a8219b525d" providerId="ADAL" clId="{720D86FD-0B44-4496-934B-FD7A939378F6}" dt="2020-08-05T06:06:55.699" v="2009" actId="1076"/>
          <ac:spMkLst>
            <pc:docMk/>
            <pc:sldMk cId="0" sldId="273"/>
            <ac:spMk id="334" creationId="{00000000-0000-0000-0000-000000000000}"/>
          </ac:spMkLst>
        </pc:spChg>
        <pc:spChg chg="add del mod">
          <ac:chgData name="Thangavel, Prabhu" userId="3e579001-273a-496a-ad86-41a8219b525d" providerId="ADAL" clId="{720D86FD-0B44-4496-934B-FD7A939378F6}" dt="2020-08-05T06:06:36.101" v="2007" actId="1076"/>
          <ac:spMkLst>
            <pc:docMk/>
            <pc:sldMk cId="0" sldId="273"/>
            <ac:spMk id="335" creationId="{00000000-0000-0000-0000-000000000000}"/>
          </ac:spMkLst>
        </pc:spChg>
      </pc:sldChg>
    </pc:docChg>
  </pc:docChgLst>
  <pc:docChgLst>
    <pc:chgData name="Thangavel, Prabhu" userId="3e579001-273a-496a-ad86-41a8219b525d" providerId="ADAL" clId="{79F7C517-5B57-472F-A9B6-8BC5BBAF6704}"/>
    <pc:docChg chg="undo custSel modSld">
      <pc:chgData name="Thangavel, Prabhu" userId="3e579001-273a-496a-ad86-41a8219b525d" providerId="ADAL" clId="{79F7C517-5B57-472F-A9B6-8BC5BBAF6704}" dt="2020-08-05T12:26:48.807" v="276" actId="1076"/>
      <pc:docMkLst>
        <pc:docMk/>
      </pc:docMkLst>
      <pc:sldChg chg="addSp delSp modSp">
        <pc:chgData name="Thangavel, Prabhu" userId="3e579001-273a-496a-ad86-41a8219b525d" providerId="ADAL" clId="{79F7C517-5B57-472F-A9B6-8BC5BBAF6704}" dt="2020-08-05T12:26:48.807" v="276" actId="1076"/>
        <pc:sldMkLst>
          <pc:docMk/>
          <pc:sldMk cId="0" sldId="258"/>
        </pc:sldMkLst>
        <pc:picChg chg="add del mod">
          <ac:chgData name="Thangavel, Prabhu" userId="3e579001-273a-496a-ad86-41a8219b525d" providerId="ADAL" clId="{79F7C517-5B57-472F-A9B6-8BC5BBAF6704}" dt="2020-08-05T12:26:48.807" v="276" actId="1076"/>
          <ac:picMkLst>
            <pc:docMk/>
            <pc:sldMk cId="0" sldId="258"/>
            <ac:picMk id="113" creationId="{00000000-0000-0000-0000-000000000000}"/>
          </ac:picMkLst>
        </pc:picChg>
      </pc:sldChg>
      <pc:sldChg chg="modSp">
        <pc:chgData name="Thangavel, Prabhu" userId="3e579001-273a-496a-ad86-41a8219b525d" providerId="ADAL" clId="{79F7C517-5B57-472F-A9B6-8BC5BBAF6704}" dt="2020-08-05T10:05:06.001" v="262" actId="20577"/>
        <pc:sldMkLst>
          <pc:docMk/>
          <pc:sldMk cId="0" sldId="265"/>
        </pc:sldMkLst>
        <pc:spChg chg="mod">
          <ac:chgData name="Thangavel, Prabhu" userId="3e579001-273a-496a-ad86-41a8219b525d" providerId="ADAL" clId="{79F7C517-5B57-472F-A9B6-8BC5BBAF6704}" dt="2020-08-05T10:05:06.001" v="262" actId="20577"/>
          <ac:spMkLst>
            <pc:docMk/>
            <pc:sldMk cId="0" sldId="265"/>
            <ac:spMk id="204" creationId="{00000000-0000-0000-0000-000000000000}"/>
          </ac:spMkLst>
        </pc:spChg>
      </pc:sldChg>
      <pc:sldChg chg="modSp">
        <pc:chgData name="Thangavel, Prabhu" userId="3e579001-273a-496a-ad86-41a8219b525d" providerId="ADAL" clId="{79F7C517-5B57-472F-A9B6-8BC5BBAF6704}" dt="2020-08-05T10:00:06.410" v="189" actId="20577"/>
        <pc:sldMkLst>
          <pc:docMk/>
          <pc:sldMk cId="0" sldId="277"/>
        </pc:sldMkLst>
        <pc:spChg chg="mod">
          <ac:chgData name="Thangavel, Prabhu" userId="3e579001-273a-496a-ad86-41a8219b525d" providerId="ADAL" clId="{79F7C517-5B57-472F-A9B6-8BC5BBAF6704}" dt="2020-08-05T10:00:06.410" v="189" actId="20577"/>
          <ac:spMkLst>
            <pc:docMk/>
            <pc:sldMk cId="0" sldId="277"/>
            <ac:spMk id="392" creationId="{00000000-0000-0000-0000-000000000000}"/>
          </ac:spMkLst>
        </pc:spChg>
      </pc:sldChg>
      <pc:sldChg chg="addSp delSp modSp setBg">
        <pc:chgData name="Thangavel, Prabhu" userId="3e579001-273a-496a-ad86-41a8219b525d" providerId="ADAL" clId="{79F7C517-5B57-472F-A9B6-8BC5BBAF6704}" dt="2020-08-05T10:49:33.491" v="270"/>
        <pc:sldMkLst>
          <pc:docMk/>
          <pc:sldMk cId="0" sldId="278"/>
        </pc:sldMkLst>
        <pc:spChg chg="add del mod">
          <ac:chgData name="Thangavel, Prabhu" userId="3e579001-273a-496a-ad86-41a8219b525d" providerId="ADAL" clId="{79F7C517-5B57-472F-A9B6-8BC5BBAF6704}" dt="2020-08-05T10:49:29.369" v="267" actId="478"/>
          <ac:spMkLst>
            <pc:docMk/>
            <pc:sldMk cId="0" sldId="278"/>
            <ac:spMk id="6" creationId="{FB9E8522-6C9A-4655-848F-E7331CA4B2BB}"/>
          </ac:spMkLst>
        </pc:spChg>
        <pc:spChg chg="add">
          <ac:chgData name="Thangavel, Prabhu" userId="3e579001-273a-496a-ad86-41a8219b525d" providerId="ADAL" clId="{79F7C517-5B57-472F-A9B6-8BC5BBAF6704}" dt="2020-08-05T10:49:33.491" v="270"/>
          <ac:spMkLst>
            <pc:docMk/>
            <pc:sldMk cId="0" sldId="278"/>
            <ac:spMk id="7" creationId="{D82E0FB0-BF70-479F-AA06-229E102185FC}"/>
          </ac:spMkLst>
        </pc:spChg>
        <pc:spChg chg="del mod">
          <ac:chgData name="Thangavel, Prabhu" userId="3e579001-273a-496a-ad86-41a8219b525d" providerId="ADAL" clId="{79F7C517-5B57-472F-A9B6-8BC5BBAF6704}" dt="2020-08-05T10:49:31.546" v="269" actId="478"/>
          <ac:spMkLst>
            <pc:docMk/>
            <pc:sldMk cId="0" sldId="278"/>
            <ac:spMk id="397" creationId="{00000000-0000-0000-0000-000000000000}"/>
          </ac:spMkLst>
        </pc:spChg>
        <pc:spChg chg="mod">
          <ac:chgData name="Thangavel, Prabhu" userId="3e579001-273a-496a-ad86-41a8219b525d" providerId="ADAL" clId="{79F7C517-5B57-472F-A9B6-8BC5BBAF6704}" dt="2020-08-05T10:49:27.421" v="265" actId="1076"/>
          <ac:spMkLst>
            <pc:docMk/>
            <pc:sldMk cId="0" sldId="278"/>
            <ac:spMk id="398" creationId="{00000000-0000-0000-0000-000000000000}"/>
          </ac:spMkLst>
        </pc:spChg>
        <pc:spChg chg="mod">
          <ac:chgData name="Thangavel, Prabhu" userId="3e579001-273a-496a-ad86-41a8219b525d" providerId="ADAL" clId="{79F7C517-5B57-472F-A9B6-8BC5BBAF6704}" dt="2020-08-05T09:57:45.484" v="87" actId="14100"/>
          <ac:spMkLst>
            <pc:docMk/>
            <pc:sldMk cId="0" sldId="278"/>
            <ac:spMk id="399" creationId="{00000000-0000-0000-0000-000000000000}"/>
          </ac:spMkLst>
        </pc:spChg>
      </pc:sldChg>
      <pc:sldChg chg="modSp">
        <pc:chgData name="Thangavel, Prabhu" userId="3e579001-273a-496a-ad86-41a8219b525d" providerId="ADAL" clId="{79F7C517-5B57-472F-A9B6-8BC5BBAF6704}" dt="2020-08-05T10:00:58.519" v="261" actId="20577"/>
        <pc:sldMkLst>
          <pc:docMk/>
          <pc:sldMk cId="661667781" sldId="285"/>
        </pc:sldMkLst>
        <pc:spChg chg="mod">
          <ac:chgData name="Thangavel, Prabhu" userId="3e579001-273a-496a-ad86-41a8219b525d" providerId="ADAL" clId="{79F7C517-5B57-472F-A9B6-8BC5BBAF6704}" dt="2020-08-05T10:00:58.519" v="261" actId="20577"/>
          <ac:spMkLst>
            <pc:docMk/>
            <pc:sldMk cId="661667781" sldId="285"/>
            <ac:spMk id="392" creationId="{00000000-0000-0000-0000-000000000000}"/>
          </ac:spMkLst>
        </pc:spChg>
      </pc:sldChg>
    </pc:docChg>
  </pc:docChgLst>
</pc:chgInfo>
</file>

<file path=ppt/media/image1.jpg>
</file>

<file path=ppt/media/image2.jpeg>
</file>

<file path=ppt/media/image3.jpeg>
</file>

<file path=ppt/media/image4.tiff>
</file>

<file path=ppt/media/image5.jpeg>
</file>

<file path=ppt/media/image6.jpe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8e6b99d788_0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8e6b99d788_0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28599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6852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28121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41491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11031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84034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49547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64973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40128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0848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2907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5565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8e6b99d788_0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8e6b99d788_0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92619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1722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6233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72680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9729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8"/>
        <p:cNvGrpSpPr/>
        <p:nvPr/>
      </p:nvGrpSpPr>
      <p:grpSpPr>
        <a:xfrm>
          <a:off x="0" y="0"/>
          <a:ext cx="0" cy="0"/>
          <a:chOff x="0" y="0"/>
          <a:chExt cx="0" cy="0"/>
        </a:xfrm>
      </p:grpSpPr>
      <p:sp>
        <p:nvSpPr>
          <p:cNvPr id="29" name="Google Shape;29;p5"/>
          <p:cNvSpPr/>
          <p:nvPr/>
        </p:nvSpPr>
        <p:spPr>
          <a:xfrm>
            <a:off x="-2000" y="0"/>
            <a:ext cx="9144000" cy="5143500"/>
          </a:xfrm>
          <a:prstGeom prst="rect">
            <a:avLst/>
          </a:prstGeom>
          <a:solidFill>
            <a:srgbClr val="02102E">
              <a:alpha val="5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6860500" y="-25"/>
            <a:ext cx="2283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p:nvPr/>
        </p:nvSpPr>
        <p:spPr>
          <a:xfrm>
            <a:off x="0" y="0"/>
            <a:ext cx="751500" cy="75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txBox="1">
            <a:spLocks noGrp="1"/>
          </p:cNvSpPr>
          <p:nvPr>
            <p:ph type="title"/>
          </p:nvPr>
        </p:nvSpPr>
        <p:spPr>
          <a:xfrm>
            <a:off x="751500" y="1217000"/>
            <a:ext cx="4491600" cy="396300"/>
          </a:xfrm>
          <a:prstGeom prst="rect">
            <a:avLst/>
          </a:prstGeom>
        </p:spPr>
        <p:txBody>
          <a:bodyPr spcFirstLastPara="1" wrap="square" lIns="0" tIns="0" rIns="0" bIns="0"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 name="Google Shape;33;p5"/>
          <p:cNvSpPr txBox="1">
            <a:spLocks noGrp="1"/>
          </p:cNvSpPr>
          <p:nvPr>
            <p:ph type="body" idx="1"/>
          </p:nvPr>
        </p:nvSpPr>
        <p:spPr>
          <a:xfrm>
            <a:off x="751500" y="1664175"/>
            <a:ext cx="4491600" cy="2727000"/>
          </a:xfrm>
          <a:prstGeom prst="rect">
            <a:avLst/>
          </a:prstGeom>
        </p:spPr>
        <p:txBody>
          <a:bodyPr spcFirstLastPara="1" wrap="square" lIns="0" tIns="0" rIns="0" bIns="0" anchor="t" anchorCtr="0">
            <a:noAutofit/>
          </a:bodyPr>
          <a:lstStyle>
            <a:lvl1pPr marL="457200" lvl="0" indent="-368300" rtl="0">
              <a:spcBef>
                <a:spcPts val="600"/>
              </a:spcBef>
              <a:spcAft>
                <a:spcPts val="0"/>
              </a:spcAft>
              <a:buSzPts val="2200"/>
              <a:buChar char="▪"/>
              <a:defRPr/>
            </a:lvl1pPr>
            <a:lvl2pPr marL="914400" lvl="1" indent="-368300" rtl="0">
              <a:spcBef>
                <a:spcPts val="0"/>
              </a:spcBef>
              <a:spcAft>
                <a:spcPts val="0"/>
              </a:spcAft>
              <a:buSzPts val="2200"/>
              <a:buChar char="▫"/>
              <a:defRPr/>
            </a:lvl2pPr>
            <a:lvl3pPr marL="1371600" lvl="2" indent="-368300" rtl="0">
              <a:spcBef>
                <a:spcPts val="0"/>
              </a:spcBef>
              <a:spcAft>
                <a:spcPts val="0"/>
              </a:spcAft>
              <a:buSzPts val="2200"/>
              <a:buChar char="▫"/>
              <a:defRPr/>
            </a:lvl3pPr>
            <a:lvl4pPr marL="1828800" lvl="3" indent="-368300" rtl="0">
              <a:spcBef>
                <a:spcPts val="0"/>
              </a:spcBef>
              <a:spcAft>
                <a:spcPts val="0"/>
              </a:spcAft>
              <a:buSzPts val="2200"/>
              <a:buChar char="▫"/>
              <a:defRPr/>
            </a:lvl4pPr>
            <a:lvl5pPr marL="2286000" lvl="4" indent="-368300" rtl="0">
              <a:spcBef>
                <a:spcPts val="0"/>
              </a:spcBef>
              <a:spcAft>
                <a:spcPts val="0"/>
              </a:spcAft>
              <a:buSzPts val="2200"/>
              <a:buChar char="○"/>
              <a:defRPr/>
            </a:lvl5pPr>
            <a:lvl6pPr marL="2743200" lvl="5" indent="-368300" rtl="0">
              <a:spcBef>
                <a:spcPts val="0"/>
              </a:spcBef>
              <a:spcAft>
                <a:spcPts val="0"/>
              </a:spcAft>
              <a:buSzPts val="2200"/>
              <a:buChar char="■"/>
              <a:defRPr/>
            </a:lvl6pPr>
            <a:lvl7pPr marL="3200400" lvl="6" indent="-368300" rtl="0">
              <a:spcBef>
                <a:spcPts val="0"/>
              </a:spcBef>
              <a:spcAft>
                <a:spcPts val="0"/>
              </a:spcAft>
              <a:buSzPts val="2200"/>
              <a:buChar char="●"/>
              <a:defRPr/>
            </a:lvl7pPr>
            <a:lvl8pPr marL="3657600" lvl="7" indent="-368300" rtl="0">
              <a:spcBef>
                <a:spcPts val="0"/>
              </a:spcBef>
              <a:spcAft>
                <a:spcPts val="0"/>
              </a:spcAft>
              <a:buSzPts val="2200"/>
              <a:buChar char="○"/>
              <a:defRPr/>
            </a:lvl8pPr>
            <a:lvl9pPr marL="4114800" lvl="8" indent="-368300" rtl="0">
              <a:spcBef>
                <a:spcPts val="0"/>
              </a:spcBef>
              <a:spcAft>
                <a:spcPts val="0"/>
              </a:spcAft>
              <a:buSzPts val="2200"/>
              <a:buChar char="■"/>
              <a:defRPr/>
            </a:lvl9pPr>
          </a:lstStyle>
          <a:p>
            <a:endParaRPr/>
          </a:p>
        </p:txBody>
      </p:sp>
      <p:sp>
        <p:nvSpPr>
          <p:cNvPr id="34" name="Google Shape;34;p5"/>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3"/>
        <p:cNvGrpSpPr/>
        <p:nvPr/>
      </p:nvGrpSpPr>
      <p:grpSpPr>
        <a:xfrm>
          <a:off x="0" y="0"/>
          <a:ext cx="0" cy="0"/>
          <a:chOff x="0" y="0"/>
          <a:chExt cx="0" cy="0"/>
        </a:xfrm>
      </p:grpSpPr>
      <p:sp>
        <p:nvSpPr>
          <p:cNvPr id="44" name="Google Shape;44;p7"/>
          <p:cNvSpPr/>
          <p:nvPr/>
        </p:nvSpPr>
        <p:spPr>
          <a:xfrm>
            <a:off x="-2000" y="0"/>
            <a:ext cx="9144000" cy="5143500"/>
          </a:xfrm>
          <a:prstGeom prst="rect">
            <a:avLst/>
          </a:prstGeom>
          <a:solidFill>
            <a:srgbClr val="02102E">
              <a:alpha val="5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8392600" y="0"/>
            <a:ext cx="751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p:nvPr/>
        </p:nvSpPr>
        <p:spPr>
          <a:xfrm>
            <a:off x="0" y="0"/>
            <a:ext cx="751500" cy="75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txBox="1">
            <a:spLocks noGrp="1"/>
          </p:cNvSpPr>
          <p:nvPr>
            <p:ph type="title"/>
          </p:nvPr>
        </p:nvSpPr>
        <p:spPr>
          <a:xfrm>
            <a:off x="751500" y="1217000"/>
            <a:ext cx="4491600" cy="396300"/>
          </a:xfrm>
          <a:prstGeom prst="rect">
            <a:avLst/>
          </a:prstGeom>
        </p:spPr>
        <p:txBody>
          <a:bodyPr spcFirstLastPara="1" wrap="square" lIns="0" tIns="0" rIns="0" bIns="0"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 name="Google Shape;48;p7"/>
          <p:cNvSpPr txBox="1">
            <a:spLocks noGrp="1"/>
          </p:cNvSpPr>
          <p:nvPr>
            <p:ph type="body" idx="1"/>
          </p:nvPr>
        </p:nvSpPr>
        <p:spPr>
          <a:xfrm>
            <a:off x="751500" y="1664175"/>
            <a:ext cx="2146200" cy="27270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49" name="Google Shape;49;p7"/>
          <p:cNvSpPr txBox="1">
            <a:spLocks noGrp="1"/>
          </p:cNvSpPr>
          <p:nvPr>
            <p:ph type="body" idx="2"/>
          </p:nvPr>
        </p:nvSpPr>
        <p:spPr>
          <a:xfrm>
            <a:off x="3123206" y="1664175"/>
            <a:ext cx="2146200" cy="27270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0" name="Google Shape;50;p7"/>
          <p:cNvSpPr txBox="1">
            <a:spLocks noGrp="1"/>
          </p:cNvSpPr>
          <p:nvPr>
            <p:ph type="body" idx="3"/>
          </p:nvPr>
        </p:nvSpPr>
        <p:spPr>
          <a:xfrm>
            <a:off x="5494913" y="1664175"/>
            <a:ext cx="2146200" cy="27270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1" name="Google Shape;51;p7"/>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1"/>
        <p:cNvGrpSpPr/>
        <p:nvPr/>
      </p:nvGrpSpPr>
      <p:grpSpPr>
        <a:xfrm>
          <a:off x="0" y="0"/>
          <a:ext cx="0" cy="0"/>
          <a:chOff x="0" y="0"/>
          <a:chExt cx="0" cy="0"/>
        </a:xfrm>
      </p:grpSpPr>
      <p:sp>
        <p:nvSpPr>
          <p:cNvPr id="72" name="Google Shape;72;p11"/>
          <p:cNvSpPr/>
          <p:nvPr/>
        </p:nvSpPr>
        <p:spPr>
          <a:xfrm>
            <a:off x="-2000" y="0"/>
            <a:ext cx="9144000" cy="5143500"/>
          </a:xfrm>
          <a:prstGeom prst="rect">
            <a:avLst/>
          </a:prstGeom>
          <a:solidFill>
            <a:srgbClr val="02102E">
              <a:alpha val="5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a:off x="0" y="0"/>
            <a:ext cx="751500" cy="75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a:off x="8392600" y="0"/>
            <a:ext cx="751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51500" y="1217000"/>
            <a:ext cx="4491600" cy="396300"/>
          </a:xfrm>
          <a:prstGeom prst="rect">
            <a:avLst/>
          </a:prstGeom>
          <a:noFill/>
          <a:ln>
            <a:noFill/>
          </a:ln>
          <a:effectLst>
            <a:outerShdw blurRad="42863" dist="9525" dir="5400000" algn="bl" rotWithShape="0">
              <a:schemeClr val="dk1">
                <a:alpha val="20000"/>
              </a:schemeClr>
            </a:outerShdw>
          </a:effectLst>
        </p:spPr>
        <p:txBody>
          <a:bodyPr spcFirstLastPara="1" wrap="square" lIns="0" tIns="0" rIns="0" bIns="0" anchor="b" anchorCtr="0">
            <a:noAutofit/>
          </a:bodyPr>
          <a:lstStyle>
            <a:lvl1pPr lvl="0" rtl="0">
              <a:lnSpc>
                <a:spcPct val="90000"/>
              </a:lnSpc>
              <a:spcBef>
                <a:spcPts val="0"/>
              </a:spcBef>
              <a:spcAft>
                <a:spcPts val="0"/>
              </a:spcAft>
              <a:buClr>
                <a:schemeClr val="accent6"/>
              </a:buClr>
              <a:buSzPts val="2800"/>
              <a:buFont typeface="Fira Sans SemiBold"/>
              <a:buNone/>
              <a:defRPr sz="2800">
                <a:solidFill>
                  <a:schemeClr val="accent6"/>
                </a:solidFill>
                <a:latin typeface="Fira Sans SemiBold"/>
                <a:ea typeface="Fira Sans SemiBold"/>
                <a:cs typeface="Fira Sans SemiBold"/>
                <a:sym typeface="Fira Sans SemiBold"/>
              </a:defRPr>
            </a:lvl1pPr>
            <a:lvl2pPr lvl="1" rtl="0">
              <a:lnSpc>
                <a:spcPct val="90000"/>
              </a:lnSpc>
              <a:spcBef>
                <a:spcPts val="0"/>
              </a:spcBef>
              <a:spcAft>
                <a:spcPts val="0"/>
              </a:spcAft>
              <a:buClr>
                <a:schemeClr val="accent6"/>
              </a:buClr>
              <a:buSzPts val="2800"/>
              <a:buFont typeface="Fira Sans SemiBold"/>
              <a:buNone/>
              <a:defRPr sz="2800">
                <a:solidFill>
                  <a:schemeClr val="accent6"/>
                </a:solidFill>
                <a:latin typeface="Fira Sans SemiBold"/>
                <a:ea typeface="Fira Sans SemiBold"/>
                <a:cs typeface="Fira Sans SemiBold"/>
                <a:sym typeface="Fira Sans SemiBold"/>
              </a:defRPr>
            </a:lvl2pPr>
            <a:lvl3pPr lvl="2" rtl="0">
              <a:lnSpc>
                <a:spcPct val="90000"/>
              </a:lnSpc>
              <a:spcBef>
                <a:spcPts val="0"/>
              </a:spcBef>
              <a:spcAft>
                <a:spcPts val="0"/>
              </a:spcAft>
              <a:buClr>
                <a:schemeClr val="accent6"/>
              </a:buClr>
              <a:buSzPts val="2800"/>
              <a:buFont typeface="Fira Sans SemiBold"/>
              <a:buNone/>
              <a:defRPr sz="2800">
                <a:solidFill>
                  <a:schemeClr val="accent6"/>
                </a:solidFill>
                <a:latin typeface="Fira Sans SemiBold"/>
                <a:ea typeface="Fira Sans SemiBold"/>
                <a:cs typeface="Fira Sans SemiBold"/>
                <a:sym typeface="Fira Sans SemiBold"/>
              </a:defRPr>
            </a:lvl3pPr>
            <a:lvl4pPr lvl="3" rtl="0">
              <a:lnSpc>
                <a:spcPct val="90000"/>
              </a:lnSpc>
              <a:spcBef>
                <a:spcPts val="0"/>
              </a:spcBef>
              <a:spcAft>
                <a:spcPts val="0"/>
              </a:spcAft>
              <a:buClr>
                <a:schemeClr val="accent6"/>
              </a:buClr>
              <a:buSzPts val="2800"/>
              <a:buFont typeface="Fira Sans SemiBold"/>
              <a:buNone/>
              <a:defRPr sz="2800">
                <a:solidFill>
                  <a:schemeClr val="accent6"/>
                </a:solidFill>
                <a:latin typeface="Fira Sans SemiBold"/>
                <a:ea typeface="Fira Sans SemiBold"/>
                <a:cs typeface="Fira Sans SemiBold"/>
                <a:sym typeface="Fira Sans SemiBold"/>
              </a:defRPr>
            </a:lvl4pPr>
            <a:lvl5pPr lvl="4" rtl="0">
              <a:lnSpc>
                <a:spcPct val="90000"/>
              </a:lnSpc>
              <a:spcBef>
                <a:spcPts val="0"/>
              </a:spcBef>
              <a:spcAft>
                <a:spcPts val="0"/>
              </a:spcAft>
              <a:buClr>
                <a:schemeClr val="accent6"/>
              </a:buClr>
              <a:buSzPts val="2800"/>
              <a:buFont typeface="Fira Sans SemiBold"/>
              <a:buNone/>
              <a:defRPr sz="2800">
                <a:solidFill>
                  <a:schemeClr val="accent6"/>
                </a:solidFill>
                <a:latin typeface="Fira Sans SemiBold"/>
                <a:ea typeface="Fira Sans SemiBold"/>
                <a:cs typeface="Fira Sans SemiBold"/>
                <a:sym typeface="Fira Sans SemiBold"/>
              </a:defRPr>
            </a:lvl5pPr>
            <a:lvl6pPr lvl="5" rtl="0">
              <a:lnSpc>
                <a:spcPct val="90000"/>
              </a:lnSpc>
              <a:spcBef>
                <a:spcPts val="0"/>
              </a:spcBef>
              <a:spcAft>
                <a:spcPts val="0"/>
              </a:spcAft>
              <a:buClr>
                <a:schemeClr val="accent6"/>
              </a:buClr>
              <a:buSzPts val="2800"/>
              <a:buFont typeface="Fira Sans SemiBold"/>
              <a:buNone/>
              <a:defRPr sz="2800">
                <a:solidFill>
                  <a:schemeClr val="accent6"/>
                </a:solidFill>
                <a:latin typeface="Fira Sans SemiBold"/>
                <a:ea typeface="Fira Sans SemiBold"/>
                <a:cs typeface="Fira Sans SemiBold"/>
                <a:sym typeface="Fira Sans SemiBold"/>
              </a:defRPr>
            </a:lvl6pPr>
            <a:lvl7pPr lvl="6" rtl="0">
              <a:lnSpc>
                <a:spcPct val="90000"/>
              </a:lnSpc>
              <a:spcBef>
                <a:spcPts val="0"/>
              </a:spcBef>
              <a:spcAft>
                <a:spcPts val="0"/>
              </a:spcAft>
              <a:buClr>
                <a:schemeClr val="accent6"/>
              </a:buClr>
              <a:buSzPts val="2800"/>
              <a:buFont typeface="Fira Sans SemiBold"/>
              <a:buNone/>
              <a:defRPr sz="2800">
                <a:solidFill>
                  <a:schemeClr val="accent6"/>
                </a:solidFill>
                <a:latin typeface="Fira Sans SemiBold"/>
                <a:ea typeface="Fira Sans SemiBold"/>
                <a:cs typeface="Fira Sans SemiBold"/>
                <a:sym typeface="Fira Sans SemiBold"/>
              </a:defRPr>
            </a:lvl7pPr>
            <a:lvl8pPr lvl="7" rtl="0">
              <a:lnSpc>
                <a:spcPct val="90000"/>
              </a:lnSpc>
              <a:spcBef>
                <a:spcPts val="0"/>
              </a:spcBef>
              <a:spcAft>
                <a:spcPts val="0"/>
              </a:spcAft>
              <a:buClr>
                <a:schemeClr val="accent6"/>
              </a:buClr>
              <a:buSzPts val="2800"/>
              <a:buFont typeface="Fira Sans SemiBold"/>
              <a:buNone/>
              <a:defRPr sz="2800">
                <a:solidFill>
                  <a:schemeClr val="accent6"/>
                </a:solidFill>
                <a:latin typeface="Fira Sans SemiBold"/>
                <a:ea typeface="Fira Sans SemiBold"/>
                <a:cs typeface="Fira Sans SemiBold"/>
                <a:sym typeface="Fira Sans SemiBold"/>
              </a:defRPr>
            </a:lvl8pPr>
            <a:lvl9pPr lvl="8" rtl="0">
              <a:lnSpc>
                <a:spcPct val="90000"/>
              </a:lnSpc>
              <a:spcBef>
                <a:spcPts val="0"/>
              </a:spcBef>
              <a:spcAft>
                <a:spcPts val="0"/>
              </a:spcAft>
              <a:buClr>
                <a:schemeClr val="accent6"/>
              </a:buClr>
              <a:buSzPts val="2800"/>
              <a:buFont typeface="Fira Sans SemiBold"/>
              <a:buNone/>
              <a:defRPr sz="2800">
                <a:solidFill>
                  <a:schemeClr val="accent6"/>
                </a:solidFill>
                <a:latin typeface="Fira Sans SemiBold"/>
                <a:ea typeface="Fira Sans SemiBold"/>
                <a:cs typeface="Fira Sans SemiBold"/>
                <a:sym typeface="Fira Sans SemiBold"/>
              </a:defRPr>
            </a:lvl9pPr>
          </a:lstStyle>
          <a:p>
            <a:endParaRPr/>
          </a:p>
        </p:txBody>
      </p:sp>
      <p:sp>
        <p:nvSpPr>
          <p:cNvPr id="7" name="Google Shape;7;p1"/>
          <p:cNvSpPr txBox="1">
            <a:spLocks noGrp="1"/>
          </p:cNvSpPr>
          <p:nvPr>
            <p:ph type="body" idx="1"/>
          </p:nvPr>
        </p:nvSpPr>
        <p:spPr>
          <a:xfrm>
            <a:off x="751500" y="1664175"/>
            <a:ext cx="4491600" cy="2727000"/>
          </a:xfrm>
          <a:prstGeom prst="rect">
            <a:avLst/>
          </a:prstGeom>
          <a:noFill/>
          <a:ln>
            <a:noFill/>
          </a:ln>
        </p:spPr>
        <p:txBody>
          <a:bodyPr spcFirstLastPara="1" wrap="square" lIns="0" tIns="0" rIns="0" bIns="0" anchor="t" anchorCtr="0">
            <a:noAutofit/>
          </a:bodyPr>
          <a:lstStyle>
            <a:lvl1pPr marL="457200" lvl="0" indent="-368300" rtl="0">
              <a:spcBef>
                <a:spcPts val="600"/>
              </a:spcBef>
              <a:spcAft>
                <a:spcPts val="0"/>
              </a:spcAft>
              <a:buClr>
                <a:schemeClr val="accent1"/>
              </a:buClr>
              <a:buSzPts val="2200"/>
              <a:buFont typeface="Fira Sans Light"/>
              <a:buChar char="▪"/>
              <a:defRPr sz="2200">
                <a:solidFill>
                  <a:schemeClr val="lt1"/>
                </a:solidFill>
                <a:latin typeface="Fira Sans Light"/>
                <a:ea typeface="Fira Sans Light"/>
                <a:cs typeface="Fira Sans Light"/>
                <a:sym typeface="Fira Sans Light"/>
              </a:defRPr>
            </a:lvl1pPr>
            <a:lvl2pPr marL="914400" lvl="1" indent="-368300" rtl="0">
              <a:spcBef>
                <a:spcPts val="0"/>
              </a:spcBef>
              <a:spcAft>
                <a:spcPts val="0"/>
              </a:spcAft>
              <a:buClr>
                <a:schemeClr val="accent1"/>
              </a:buClr>
              <a:buSzPts val="2200"/>
              <a:buFont typeface="Fira Sans Light"/>
              <a:buChar char="▫"/>
              <a:defRPr sz="2200">
                <a:solidFill>
                  <a:schemeClr val="lt1"/>
                </a:solidFill>
                <a:latin typeface="Fira Sans Light"/>
                <a:ea typeface="Fira Sans Light"/>
                <a:cs typeface="Fira Sans Light"/>
                <a:sym typeface="Fira Sans Light"/>
              </a:defRPr>
            </a:lvl2pPr>
            <a:lvl3pPr marL="1371600" lvl="2" indent="-368300" rtl="0">
              <a:spcBef>
                <a:spcPts val="0"/>
              </a:spcBef>
              <a:spcAft>
                <a:spcPts val="0"/>
              </a:spcAft>
              <a:buClr>
                <a:schemeClr val="lt2"/>
              </a:buClr>
              <a:buSzPts val="2200"/>
              <a:buFont typeface="Fira Sans Light"/>
              <a:buChar char="▫"/>
              <a:defRPr sz="2200">
                <a:solidFill>
                  <a:schemeClr val="lt1"/>
                </a:solidFill>
                <a:latin typeface="Fira Sans Light"/>
                <a:ea typeface="Fira Sans Light"/>
                <a:cs typeface="Fira Sans Light"/>
                <a:sym typeface="Fira Sans Light"/>
              </a:defRPr>
            </a:lvl3pPr>
            <a:lvl4pPr marL="1828800" lvl="3" indent="-368300" rtl="0">
              <a:spcBef>
                <a:spcPts val="0"/>
              </a:spcBef>
              <a:spcAft>
                <a:spcPts val="0"/>
              </a:spcAft>
              <a:buClr>
                <a:schemeClr val="dk1"/>
              </a:buClr>
              <a:buSzPts val="2200"/>
              <a:buFont typeface="Fira Sans Light"/>
              <a:buChar char="▫"/>
              <a:defRPr sz="2200">
                <a:solidFill>
                  <a:schemeClr val="lt1"/>
                </a:solidFill>
                <a:latin typeface="Fira Sans Light"/>
                <a:ea typeface="Fira Sans Light"/>
                <a:cs typeface="Fira Sans Light"/>
                <a:sym typeface="Fira Sans Light"/>
              </a:defRPr>
            </a:lvl4pPr>
            <a:lvl5pPr marL="2286000" lvl="4" indent="-368300" rtl="0">
              <a:spcBef>
                <a:spcPts val="0"/>
              </a:spcBef>
              <a:spcAft>
                <a:spcPts val="0"/>
              </a:spcAft>
              <a:buClr>
                <a:schemeClr val="lt1"/>
              </a:buClr>
              <a:buSzPts val="2200"/>
              <a:buFont typeface="Fira Sans Light"/>
              <a:buChar char="○"/>
              <a:defRPr sz="2200">
                <a:solidFill>
                  <a:schemeClr val="lt1"/>
                </a:solidFill>
                <a:latin typeface="Fira Sans Light"/>
                <a:ea typeface="Fira Sans Light"/>
                <a:cs typeface="Fira Sans Light"/>
                <a:sym typeface="Fira Sans Light"/>
              </a:defRPr>
            </a:lvl5pPr>
            <a:lvl6pPr marL="2743200" lvl="5" indent="-368300" rtl="0">
              <a:spcBef>
                <a:spcPts val="0"/>
              </a:spcBef>
              <a:spcAft>
                <a:spcPts val="0"/>
              </a:spcAft>
              <a:buClr>
                <a:schemeClr val="lt1"/>
              </a:buClr>
              <a:buSzPts val="2200"/>
              <a:buFont typeface="Fira Sans Light"/>
              <a:buChar char="■"/>
              <a:defRPr sz="2200">
                <a:solidFill>
                  <a:schemeClr val="lt1"/>
                </a:solidFill>
                <a:latin typeface="Fira Sans Light"/>
                <a:ea typeface="Fira Sans Light"/>
                <a:cs typeface="Fira Sans Light"/>
                <a:sym typeface="Fira Sans Light"/>
              </a:defRPr>
            </a:lvl6pPr>
            <a:lvl7pPr marL="3200400" lvl="6" indent="-368300" rtl="0">
              <a:spcBef>
                <a:spcPts val="0"/>
              </a:spcBef>
              <a:spcAft>
                <a:spcPts val="0"/>
              </a:spcAft>
              <a:buClr>
                <a:schemeClr val="lt1"/>
              </a:buClr>
              <a:buSzPts val="2200"/>
              <a:buFont typeface="Fira Sans Light"/>
              <a:buChar char="●"/>
              <a:defRPr sz="2200">
                <a:solidFill>
                  <a:schemeClr val="lt1"/>
                </a:solidFill>
                <a:latin typeface="Fira Sans Light"/>
                <a:ea typeface="Fira Sans Light"/>
                <a:cs typeface="Fira Sans Light"/>
                <a:sym typeface="Fira Sans Light"/>
              </a:defRPr>
            </a:lvl7pPr>
            <a:lvl8pPr marL="3657600" lvl="7" indent="-368300" rtl="0">
              <a:spcBef>
                <a:spcPts val="0"/>
              </a:spcBef>
              <a:spcAft>
                <a:spcPts val="0"/>
              </a:spcAft>
              <a:buClr>
                <a:schemeClr val="lt1"/>
              </a:buClr>
              <a:buSzPts val="2200"/>
              <a:buFont typeface="Fira Sans Light"/>
              <a:buChar char="○"/>
              <a:defRPr sz="2200">
                <a:solidFill>
                  <a:schemeClr val="lt1"/>
                </a:solidFill>
                <a:latin typeface="Fira Sans Light"/>
                <a:ea typeface="Fira Sans Light"/>
                <a:cs typeface="Fira Sans Light"/>
                <a:sym typeface="Fira Sans Light"/>
              </a:defRPr>
            </a:lvl8pPr>
            <a:lvl9pPr marL="4114800" lvl="8" indent="-368300" rtl="0">
              <a:spcBef>
                <a:spcPts val="0"/>
              </a:spcBef>
              <a:spcAft>
                <a:spcPts val="0"/>
              </a:spcAft>
              <a:buClr>
                <a:schemeClr val="lt1"/>
              </a:buClr>
              <a:buSzPts val="2200"/>
              <a:buFont typeface="Fira Sans Light"/>
              <a:buChar char="■"/>
              <a:defRPr sz="2200">
                <a:solidFill>
                  <a:schemeClr val="lt1"/>
                </a:solidFill>
                <a:latin typeface="Fira Sans Light"/>
                <a:ea typeface="Fira Sans Light"/>
                <a:cs typeface="Fira Sans Light"/>
                <a:sym typeface="Fira Sans Light"/>
              </a:defRPr>
            </a:lvl9pPr>
          </a:lstStyle>
          <a:p>
            <a:endParaRPr/>
          </a:p>
        </p:txBody>
      </p:sp>
      <p:sp>
        <p:nvSpPr>
          <p:cNvPr id="8" name="Google Shape;8;p1"/>
          <p:cNvSpPr txBox="1">
            <a:spLocks noGrp="1"/>
          </p:cNvSpPr>
          <p:nvPr>
            <p:ph type="sldNum" idx="12"/>
          </p:nvPr>
        </p:nvSpPr>
        <p:spPr>
          <a:xfrm>
            <a:off x="8392497" y="4391174"/>
            <a:ext cx="751500" cy="751500"/>
          </a:xfrm>
          <a:prstGeom prst="rect">
            <a:avLst/>
          </a:prstGeom>
          <a:solidFill>
            <a:srgbClr val="02102E">
              <a:alpha val="16200"/>
            </a:srgbClr>
          </a:solidFill>
          <a:ln>
            <a:noFill/>
          </a:ln>
        </p:spPr>
        <p:txBody>
          <a:bodyPr spcFirstLastPara="1" wrap="square" lIns="0" tIns="0" rIns="0" bIns="0" anchor="ctr" anchorCtr="0">
            <a:noAutofit/>
          </a:bodyPr>
          <a:lstStyle>
            <a:lvl1pPr lvl="0" algn="ctr" rtl="0">
              <a:buNone/>
              <a:defRPr sz="1500">
                <a:solidFill>
                  <a:schemeClr val="accent6"/>
                </a:solidFill>
                <a:latin typeface="Fira Sans SemiBold"/>
                <a:ea typeface="Fira Sans SemiBold"/>
                <a:cs typeface="Fira Sans SemiBold"/>
                <a:sym typeface="Fira Sans SemiBold"/>
              </a:defRPr>
            </a:lvl1pPr>
            <a:lvl2pPr lvl="1" algn="ctr" rtl="0">
              <a:buNone/>
              <a:defRPr sz="1500">
                <a:solidFill>
                  <a:schemeClr val="accent6"/>
                </a:solidFill>
                <a:latin typeface="Fira Sans SemiBold"/>
                <a:ea typeface="Fira Sans SemiBold"/>
                <a:cs typeface="Fira Sans SemiBold"/>
                <a:sym typeface="Fira Sans SemiBold"/>
              </a:defRPr>
            </a:lvl2pPr>
            <a:lvl3pPr lvl="2" algn="ctr" rtl="0">
              <a:buNone/>
              <a:defRPr sz="1500">
                <a:solidFill>
                  <a:schemeClr val="accent6"/>
                </a:solidFill>
                <a:latin typeface="Fira Sans SemiBold"/>
                <a:ea typeface="Fira Sans SemiBold"/>
                <a:cs typeface="Fira Sans SemiBold"/>
                <a:sym typeface="Fira Sans SemiBold"/>
              </a:defRPr>
            </a:lvl3pPr>
            <a:lvl4pPr lvl="3" algn="ctr" rtl="0">
              <a:buNone/>
              <a:defRPr sz="1500">
                <a:solidFill>
                  <a:schemeClr val="accent6"/>
                </a:solidFill>
                <a:latin typeface="Fira Sans SemiBold"/>
                <a:ea typeface="Fira Sans SemiBold"/>
                <a:cs typeface="Fira Sans SemiBold"/>
                <a:sym typeface="Fira Sans SemiBold"/>
              </a:defRPr>
            </a:lvl4pPr>
            <a:lvl5pPr lvl="4" algn="ctr" rtl="0">
              <a:buNone/>
              <a:defRPr sz="1500">
                <a:solidFill>
                  <a:schemeClr val="accent6"/>
                </a:solidFill>
                <a:latin typeface="Fira Sans SemiBold"/>
                <a:ea typeface="Fira Sans SemiBold"/>
                <a:cs typeface="Fira Sans SemiBold"/>
                <a:sym typeface="Fira Sans SemiBold"/>
              </a:defRPr>
            </a:lvl5pPr>
            <a:lvl6pPr lvl="5" algn="ctr" rtl="0">
              <a:buNone/>
              <a:defRPr sz="1500">
                <a:solidFill>
                  <a:schemeClr val="accent6"/>
                </a:solidFill>
                <a:latin typeface="Fira Sans SemiBold"/>
                <a:ea typeface="Fira Sans SemiBold"/>
                <a:cs typeface="Fira Sans SemiBold"/>
                <a:sym typeface="Fira Sans SemiBold"/>
              </a:defRPr>
            </a:lvl6pPr>
            <a:lvl7pPr lvl="6" algn="ctr" rtl="0">
              <a:buNone/>
              <a:defRPr sz="1500">
                <a:solidFill>
                  <a:schemeClr val="accent6"/>
                </a:solidFill>
                <a:latin typeface="Fira Sans SemiBold"/>
                <a:ea typeface="Fira Sans SemiBold"/>
                <a:cs typeface="Fira Sans SemiBold"/>
                <a:sym typeface="Fira Sans SemiBold"/>
              </a:defRPr>
            </a:lvl7pPr>
            <a:lvl8pPr lvl="7" algn="ctr" rtl="0">
              <a:buNone/>
              <a:defRPr sz="1500">
                <a:solidFill>
                  <a:schemeClr val="accent6"/>
                </a:solidFill>
                <a:latin typeface="Fira Sans SemiBold"/>
                <a:ea typeface="Fira Sans SemiBold"/>
                <a:cs typeface="Fira Sans SemiBold"/>
                <a:sym typeface="Fira Sans SemiBold"/>
              </a:defRPr>
            </a:lvl8pPr>
            <a:lvl9pPr lvl="8" algn="ctr" rtl="0">
              <a:buNone/>
              <a:defRPr sz="1500">
                <a:solidFill>
                  <a:schemeClr val="accent6"/>
                </a:solidFill>
                <a:latin typeface="Fira Sans SemiBold"/>
                <a:ea typeface="Fira Sans SemiBold"/>
                <a:cs typeface="Fira Sans SemiBold"/>
                <a:sym typeface="Fira Sans SemiBold"/>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1" r:id="rId1"/>
    <p:sldLayoutId id="2147483653" r:id="rId2"/>
    <p:sldLayoutId id="2147483657"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www.varonis.com/blog/how-to-use-wireshark/"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hyperlink" Target="https://www.openwall.com/john/"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techbeacon.com/security/how-empower-your-devsecops-heroes"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www.ibm.com/in-en/cloud/learn/continuous-integration"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www.ibm.com/cloud/learn/continuous-deliver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396"/>
        <p:cNvGrpSpPr/>
        <p:nvPr/>
      </p:nvGrpSpPr>
      <p:grpSpPr>
        <a:xfrm>
          <a:off x="0" y="0"/>
          <a:ext cx="0" cy="0"/>
          <a:chOff x="0" y="0"/>
          <a:chExt cx="0" cy="0"/>
        </a:xfrm>
      </p:grpSpPr>
      <p:sp>
        <p:nvSpPr>
          <p:cNvPr id="398" name="Google Shape;398;p35"/>
          <p:cNvSpPr txBox="1">
            <a:spLocks noGrp="1"/>
          </p:cNvSpPr>
          <p:nvPr>
            <p:ph type="ctrTitle" idx="4294967295"/>
          </p:nvPr>
        </p:nvSpPr>
        <p:spPr>
          <a:xfrm>
            <a:off x="183592" y="2285643"/>
            <a:ext cx="3860800" cy="572214"/>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000" dirty="0"/>
              <a:t>Lets get started</a:t>
            </a:r>
            <a:endParaRPr sz="4000" dirty="0"/>
          </a:p>
        </p:txBody>
      </p:sp>
      <p:sp>
        <p:nvSpPr>
          <p:cNvPr id="400" name="Google Shape;400;p35"/>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a:t>
            </a:fld>
            <a:endParaRPr/>
          </a:p>
        </p:txBody>
      </p:sp>
      <p:sp>
        <p:nvSpPr>
          <p:cNvPr id="7" name="Google Shape;546;p38">
            <a:extLst>
              <a:ext uri="{FF2B5EF4-FFF2-40B4-BE49-F238E27FC236}">
                <a16:creationId xmlns:a16="http://schemas.microsoft.com/office/drawing/2014/main" id="{D82E0FB0-BF70-479F-AA06-229E102185FC}"/>
              </a:ext>
            </a:extLst>
          </p:cNvPr>
          <p:cNvSpPr/>
          <p:nvPr/>
        </p:nvSpPr>
        <p:spPr>
          <a:xfrm>
            <a:off x="183592" y="193725"/>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extLst>
      <p:ext uri="{BB962C8B-B14F-4D97-AF65-F5344CB8AC3E}">
        <p14:creationId xmlns:p14="http://schemas.microsoft.com/office/powerpoint/2010/main" val="15802544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DevOps vs DevSecOps</a:t>
            </a:r>
            <a:endParaRPr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171450" indent="-171450">
              <a:buSzPct val="183000"/>
              <a:buFont typeface="Arial" panose="020B0604020202020204" pitchFamily="34" charset="0"/>
              <a:buChar char="•"/>
            </a:pPr>
            <a:r>
              <a:rPr lang="en-IN" sz="1100" dirty="0"/>
              <a:t>Now you should some idea about DevSecOps.</a:t>
            </a:r>
          </a:p>
          <a:p>
            <a:pPr marL="171450" indent="-171450">
              <a:buSzPct val="183000"/>
              <a:buFont typeface="Arial" panose="020B0604020202020204" pitchFamily="34" charset="0"/>
              <a:buChar char="•"/>
            </a:pPr>
            <a:r>
              <a:rPr lang="en-IN" sz="1100" dirty="0"/>
              <a:t>DevSecOps is going to be an common entity which will be followed through out development life cycle. </a:t>
            </a:r>
          </a:p>
          <a:p>
            <a:pPr marL="171450" indent="-171450">
              <a:buSzPct val="183000"/>
              <a:buFont typeface="Arial" panose="020B0604020202020204" pitchFamily="34" charset="0"/>
              <a:buChar char="•"/>
            </a:pPr>
            <a:r>
              <a:rPr lang="en-IN" sz="1100" dirty="0"/>
              <a:t>There is no real reason to compare DevSecOps with DevOps because security is an additional entity which need to be incorporated at every stage of software development.</a:t>
            </a:r>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0" indent="0">
              <a:buSzPct val="183000"/>
              <a:buNone/>
            </a:pPr>
            <a:endParaRPr lang="en-IN" sz="11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3" name="Picture 2" descr="A couple of men sitting at a desk with laptops&#10;&#10;Description automatically generated with low confidence">
            <a:extLst>
              <a:ext uri="{FF2B5EF4-FFF2-40B4-BE49-F238E27FC236}">
                <a16:creationId xmlns:a16="http://schemas.microsoft.com/office/drawing/2014/main" id="{26AC7D85-56FD-064A-8D79-79AF8B9F6305}"/>
              </a:ext>
            </a:extLst>
          </p:cNvPr>
          <p:cNvPicPr>
            <a:picLocks noChangeAspect="1"/>
          </p:cNvPicPr>
          <p:nvPr/>
        </p:nvPicPr>
        <p:blipFill>
          <a:blip r:embed="rId3"/>
          <a:stretch>
            <a:fillRect/>
          </a:stretch>
        </p:blipFill>
        <p:spPr>
          <a:xfrm>
            <a:off x="310407" y="1830531"/>
            <a:ext cx="2707114" cy="2532441"/>
          </a:xfrm>
          <a:prstGeom prst="rect">
            <a:avLst/>
          </a:prstGeom>
        </p:spPr>
      </p:pic>
      <p:pic>
        <p:nvPicPr>
          <p:cNvPr id="5" name="Picture 4">
            <a:extLst>
              <a:ext uri="{FF2B5EF4-FFF2-40B4-BE49-F238E27FC236}">
                <a16:creationId xmlns:a16="http://schemas.microsoft.com/office/drawing/2014/main" id="{91F68808-8C5D-9D44-A1AC-CBECAA694CFF}"/>
              </a:ext>
            </a:extLst>
          </p:cNvPr>
          <p:cNvPicPr>
            <a:picLocks noChangeAspect="1"/>
          </p:cNvPicPr>
          <p:nvPr/>
        </p:nvPicPr>
        <p:blipFill>
          <a:blip r:embed="rId4"/>
          <a:stretch>
            <a:fillRect/>
          </a:stretch>
        </p:blipFill>
        <p:spPr>
          <a:xfrm>
            <a:off x="3377804" y="1830531"/>
            <a:ext cx="2707114" cy="2380537"/>
          </a:xfrm>
          <a:prstGeom prst="rect">
            <a:avLst/>
          </a:prstGeom>
        </p:spPr>
      </p:pic>
    </p:spTree>
    <p:extLst>
      <p:ext uri="{BB962C8B-B14F-4D97-AF65-F5344CB8AC3E}">
        <p14:creationId xmlns:p14="http://schemas.microsoft.com/office/powerpoint/2010/main" val="3122406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Before adopting DevSecOps in SDLC</a:t>
            </a:r>
            <a:endParaRPr sz="2400"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0" indent="0">
              <a:buSzPct val="183000"/>
              <a:buNone/>
            </a:pPr>
            <a:endParaRPr lang="en-IN" sz="1600" dirty="0"/>
          </a:p>
          <a:p>
            <a:pPr marL="0" indent="0">
              <a:buSzPct val="183000"/>
              <a:buNone/>
            </a:pPr>
            <a:r>
              <a:rPr lang="en-IN" sz="1600" dirty="0"/>
              <a:t>We have couple of questionaries before adopting DevSecOps.. </a:t>
            </a:r>
          </a:p>
          <a:p>
            <a:pPr marL="171450" indent="-171450">
              <a:buSzPct val="183000"/>
              <a:buFont typeface="Arial" panose="020B0604020202020204" pitchFamily="34" charset="0"/>
              <a:buChar char="•"/>
            </a:pPr>
            <a:endParaRPr lang="en-IN" sz="1600" dirty="0"/>
          </a:p>
          <a:p>
            <a:pPr marL="171450" indent="-171450">
              <a:buSzPct val="183000"/>
              <a:buFont typeface="Arial" panose="020B0604020202020204" pitchFamily="34" charset="0"/>
              <a:buChar char="•"/>
            </a:pPr>
            <a:r>
              <a:rPr lang="en-IN" sz="1600" dirty="0"/>
              <a:t>Adding a security along with DevSecOps is a nice idea, but is that so easy ?</a:t>
            </a:r>
          </a:p>
          <a:p>
            <a:pPr marL="171450" indent="-171450">
              <a:buSzPct val="183000"/>
              <a:buFont typeface="Arial" panose="020B0604020202020204" pitchFamily="34" charset="0"/>
              <a:buChar char="•"/>
            </a:pPr>
            <a:r>
              <a:rPr lang="en-IN" sz="1600" dirty="0"/>
              <a:t>Software development and deployment has many layers and tools involved within how are we going to incorporate security with it ?</a:t>
            </a:r>
          </a:p>
          <a:p>
            <a:pPr marL="171450" indent="-171450">
              <a:buSzPct val="183000"/>
              <a:buFont typeface="Arial" panose="020B0604020202020204" pitchFamily="34" charset="0"/>
              <a:buChar char="•"/>
            </a:pPr>
            <a:r>
              <a:rPr lang="en-IN" sz="1600" dirty="0"/>
              <a:t>What features and policies we may need to enable to deliver secure software ?</a:t>
            </a:r>
          </a:p>
          <a:p>
            <a:pPr marL="171450" indent="-171450">
              <a:buSzPct val="183000"/>
              <a:buFont typeface="Arial" panose="020B0604020202020204" pitchFamily="34" charset="0"/>
              <a:buChar char="•"/>
            </a:pPr>
            <a:r>
              <a:rPr lang="en-IN" sz="1600" dirty="0"/>
              <a:t>Where security can be applied?</a:t>
            </a:r>
            <a:endParaRPr lang="en-IN" sz="1100" dirty="0"/>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171450" indent="-171450">
              <a:buSzPct val="183000"/>
              <a:buFont typeface="Arial" panose="020B0604020202020204" pitchFamily="34" charset="0"/>
              <a:buChar char="•"/>
            </a:pPr>
            <a:endParaRPr lang="en-IN" sz="1100" dirty="0"/>
          </a:p>
          <a:p>
            <a:pPr marL="0" indent="0">
              <a:buSzPct val="183000"/>
              <a:buNone/>
            </a:pPr>
            <a:endParaRPr lang="en-IN" sz="11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3684297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Enable security in planning phase</a:t>
            </a:r>
            <a:endParaRPr sz="2400"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0" indent="0">
              <a:buSzPct val="183000"/>
              <a:buNone/>
            </a:pPr>
            <a:r>
              <a:rPr lang="en-IN" sz="1400" dirty="0"/>
              <a:t>There are many types of security can be involved at every phases of development life cycle.</a:t>
            </a:r>
          </a:p>
          <a:p>
            <a:pPr marL="0" indent="0">
              <a:buSzPct val="183000"/>
              <a:buNone/>
            </a:pPr>
            <a:endParaRPr lang="en-IN" sz="1400" b="1" u="sng" dirty="0">
              <a:solidFill>
                <a:srgbClr val="FFFF00"/>
              </a:solidFill>
            </a:endParaRPr>
          </a:p>
          <a:p>
            <a:pPr marL="0" indent="0">
              <a:buSzPct val="183000"/>
              <a:buNone/>
            </a:pPr>
            <a:r>
              <a:rPr lang="en-IN" sz="1400" b="1" u="sng" dirty="0">
                <a:solidFill>
                  <a:srgbClr val="FFFF00"/>
                </a:solidFill>
              </a:rPr>
              <a:t>Threat modelling </a:t>
            </a:r>
          </a:p>
          <a:p>
            <a:pPr marL="0" indent="0">
              <a:buSzPct val="183000"/>
              <a:buNone/>
            </a:pPr>
            <a:r>
              <a:rPr lang="en-IN" sz="1400" dirty="0"/>
              <a:t>Threat modelling is a structured process to identify the types of threats that could cause harm to an application.</a:t>
            </a:r>
          </a:p>
          <a:p>
            <a:pPr marL="0" indent="0">
              <a:buSzPct val="183000"/>
              <a:buNone/>
            </a:pPr>
            <a:r>
              <a:rPr lang="en-IN" sz="1400" dirty="0"/>
              <a:t>Some of tools used in this segment are </a:t>
            </a:r>
          </a:p>
          <a:p>
            <a:pPr marL="171450" indent="-171450">
              <a:buSzPct val="183000"/>
              <a:buFont typeface="Arial" panose="020B0604020202020204" pitchFamily="34" charset="0"/>
              <a:buChar char="•"/>
            </a:pPr>
            <a:r>
              <a:rPr lang="en-IN" sz="1400" u="sng" dirty="0"/>
              <a:t>OWASP (Open source)</a:t>
            </a:r>
          </a:p>
          <a:p>
            <a:pPr marL="0" indent="0">
              <a:buSzPct val="183000"/>
              <a:buNone/>
            </a:pPr>
            <a:r>
              <a:rPr lang="en-IN" sz="1400" dirty="0"/>
              <a:t>    Core feature : Let’s you to create flow diagrams which could create Potential threat.</a:t>
            </a:r>
          </a:p>
          <a:p>
            <a:pPr marL="171450" indent="-171450">
              <a:buSzPct val="183000"/>
              <a:buFont typeface="Arial" panose="020B0604020202020204" pitchFamily="34" charset="0"/>
              <a:buChar char="•"/>
            </a:pPr>
            <a:r>
              <a:rPr lang="en-IN" sz="1400" u="sng" dirty="0"/>
              <a:t>Threagile (open source)</a:t>
            </a:r>
          </a:p>
          <a:p>
            <a:pPr marL="0" indent="0">
              <a:buSzPct val="183000"/>
              <a:buNone/>
            </a:pPr>
            <a:r>
              <a:rPr lang="en-IN" sz="1400" dirty="0"/>
              <a:t>    Core feature : Aim is to achieve ‘Threat-Model-As-Code’  </a:t>
            </a:r>
          </a:p>
          <a:p>
            <a:pPr marL="0" indent="0">
              <a:buSzPct val="183000"/>
              <a:buNone/>
            </a:pPr>
            <a:r>
              <a:rPr lang="en-IN" sz="1400" dirty="0"/>
              <a:t>                          Input can be provided in the form of YAML files.</a:t>
            </a:r>
          </a:p>
          <a:p>
            <a:pPr marL="171450" indent="-171450">
              <a:buSzPct val="183000"/>
              <a:buFont typeface="Arial" panose="020B0604020202020204" pitchFamily="34" charset="0"/>
              <a:buChar char="•"/>
            </a:pPr>
            <a:endParaRPr lang="en-IN" sz="1100" dirty="0"/>
          </a:p>
          <a:p>
            <a:pPr marL="0" indent="0">
              <a:buSzPct val="183000"/>
              <a:buNone/>
            </a:pPr>
            <a:endParaRPr lang="en-IN" sz="11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240582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5">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05">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Enable security in code phase</a:t>
            </a:r>
            <a:endParaRPr sz="2400"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0" indent="0">
              <a:buSzPct val="183000"/>
              <a:buNone/>
            </a:pPr>
            <a:r>
              <a:rPr lang="en-IN" sz="1000" b="1" u="sng" dirty="0">
                <a:solidFill>
                  <a:srgbClr val="FFFF00"/>
                </a:solidFill>
              </a:rPr>
              <a:t>Code standard</a:t>
            </a:r>
          </a:p>
          <a:p>
            <a:pPr marL="171450" indent="-171450">
              <a:buSzPct val="100000"/>
              <a:buFont typeface="Wingdings" pitchFamily="2" charset="2"/>
              <a:buChar char="ü"/>
            </a:pPr>
            <a:r>
              <a:rPr lang="en-IN" sz="1000" dirty="0"/>
              <a:t>Improving coding standard from the beginning will always helps us to deliver quality product.</a:t>
            </a:r>
          </a:p>
          <a:p>
            <a:pPr marL="171450" indent="-171450">
              <a:buSzPct val="100000"/>
              <a:buFont typeface="Wingdings" pitchFamily="2" charset="2"/>
              <a:buChar char="ü"/>
            </a:pPr>
            <a:r>
              <a:rPr lang="en-IN" sz="1000" dirty="0"/>
              <a:t>Hence enabling and maintaining coding standards are pretty important in development life cycle.</a:t>
            </a:r>
          </a:p>
          <a:p>
            <a:pPr marL="171450" indent="-171450">
              <a:buSzPct val="100000"/>
              <a:buFont typeface="Wingdings" pitchFamily="2" charset="2"/>
              <a:buChar char="ü"/>
            </a:pPr>
            <a:r>
              <a:rPr lang="en-IN" sz="1000" dirty="0"/>
              <a:t>Code standards are collections of coding rules, guidelines and best practices. </a:t>
            </a:r>
          </a:p>
          <a:p>
            <a:pPr marL="171450" indent="-171450">
              <a:buSzPct val="100000"/>
              <a:buFont typeface="Wingdings" pitchFamily="2" charset="2"/>
              <a:buChar char="ü"/>
            </a:pPr>
            <a:r>
              <a:rPr lang="en-IN" sz="1000" dirty="0"/>
              <a:t>Note : coding standards differ according the programming language which is chosen.</a:t>
            </a:r>
          </a:p>
          <a:p>
            <a:pPr marL="171450" indent="-171450">
              <a:buSzPct val="100000"/>
              <a:buFont typeface="Wingdings" pitchFamily="2" charset="2"/>
              <a:buChar char="ü"/>
            </a:pPr>
            <a:r>
              <a:rPr lang="en-IN" sz="1000" dirty="0"/>
              <a:t>Some of common coding standards which could be followed,</a:t>
            </a:r>
          </a:p>
          <a:p>
            <a:pPr marL="628650" lvl="1" indent="-171450">
              <a:buSzPct val="100000"/>
              <a:buFont typeface="Arial" panose="020B0604020202020204" pitchFamily="34" charset="0"/>
              <a:buChar char="•"/>
            </a:pPr>
            <a:r>
              <a:rPr lang="en-IN" sz="1000" dirty="0"/>
              <a:t>Readability </a:t>
            </a:r>
          </a:p>
          <a:p>
            <a:pPr marL="628650" lvl="1" indent="-171450">
              <a:buSzPct val="100000"/>
              <a:buFont typeface="Arial" panose="020B0604020202020204" pitchFamily="34" charset="0"/>
              <a:buChar char="•"/>
            </a:pPr>
            <a:r>
              <a:rPr lang="en-IN" sz="1000" dirty="0"/>
              <a:t>Clarity </a:t>
            </a:r>
          </a:p>
          <a:p>
            <a:pPr marL="628650" lvl="1" indent="-171450">
              <a:buSzPct val="100000"/>
              <a:buFont typeface="Arial" panose="020B0604020202020204" pitchFamily="34" charset="0"/>
              <a:buChar char="•"/>
            </a:pPr>
            <a:r>
              <a:rPr lang="en-IN" sz="1000" dirty="0"/>
              <a:t>Insecure patterns </a:t>
            </a:r>
          </a:p>
          <a:p>
            <a:pPr marL="628650" lvl="1" indent="-171450">
              <a:buSzPct val="100000"/>
              <a:buFont typeface="Arial" panose="020B0604020202020204" pitchFamily="34" charset="0"/>
              <a:buChar char="•"/>
            </a:pPr>
            <a:r>
              <a:rPr lang="en-IN" sz="1000" dirty="0"/>
              <a:t>Hardcoded secrets </a:t>
            </a:r>
          </a:p>
          <a:p>
            <a:pPr marL="628650" lvl="1" indent="-171450">
              <a:buSzPct val="100000"/>
              <a:buFont typeface="Arial" panose="020B0604020202020204" pitchFamily="34" charset="0"/>
              <a:buChar char="•"/>
            </a:pPr>
            <a:r>
              <a:rPr lang="en-IN" sz="1000" dirty="0"/>
              <a:t>Insecure third-party libraries.</a:t>
            </a:r>
          </a:p>
          <a:p>
            <a:pPr marL="628650" lvl="1" indent="-171450">
              <a:buSzPct val="100000"/>
              <a:buFont typeface="Arial" panose="020B0604020202020204" pitchFamily="34" charset="0"/>
              <a:buChar char="•"/>
            </a:pPr>
            <a:r>
              <a:rPr lang="en-IN" sz="1000" dirty="0"/>
              <a:t>Insisting developers to use IDEs or code editors(Integrated development environments)</a:t>
            </a:r>
          </a:p>
          <a:p>
            <a:pPr marL="1085850" lvl="2" indent="-171450">
              <a:buClr>
                <a:schemeClr val="accent1"/>
              </a:buClr>
              <a:buSzPct val="100000"/>
              <a:buFont typeface="Arial" panose="020B0604020202020204" pitchFamily="34" charset="0"/>
              <a:buChar char="•"/>
            </a:pPr>
            <a:r>
              <a:rPr lang="en-IN" sz="1000" dirty="0"/>
              <a:t>vscode</a:t>
            </a:r>
          </a:p>
          <a:p>
            <a:pPr marL="1085850" lvl="2" indent="-171450">
              <a:buClr>
                <a:schemeClr val="accent1"/>
              </a:buClr>
              <a:buSzPct val="100000"/>
              <a:buFont typeface="Arial" panose="020B0604020202020204" pitchFamily="34" charset="0"/>
              <a:buChar char="•"/>
            </a:pPr>
            <a:r>
              <a:rPr lang="en-IN" sz="1000" dirty="0"/>
              <a:t>Sublime</a:t>
            </a:r>
          </a:p>
          <a:p>
            <a:pPr marL="1085850" lvl="2" indent="-171450">
              <a:buClr>
                <a:schemeClr val="accent1"/>
              </a:buClr>
              <a:buSzPct val="100000"/>
              <a:buFont typeface="Arial" panose="020B0604020202020204" pitchFamily="34" charset="0"/>
              <a:buChar char="•"/>
            </a:pPr>
            <a:r>
              <a:rPr lang="en-IN" sz="1000" dirty="0"/>
              <a:t>Atom</a:t>
            </a:r>
          </a:p>
          <a:p>
            <a:pPr marL="0" indent="0">
              <a:buSzPct val="100000"/>
              <a:buNone/>
            </a:pPr>
            <a:r>
              <a:rPr lang="en-IN" sz="1000" b="1" u="sng" dirty="0">
                <a:solidFill>
                  <a:srgbClr val="FFFF00"/>
                </a:solidFill>
              </a:rPr>
              <a:t>Code Analysis </a:t>
            </a:r>
          </a:p>
          <a:p>
            <a:pPr marL="285750" indent="-285750">
              <a:buSzPct val="100000"/>
              <a:buFont typeface="Wingdings" pitchFamily="2" charset="2"/>
              <a:buChar char="ü"/>
            </a:pPr>
            <a:r>
              <a:rPr lang="en-IN" sz="1000" dirty="0"/>
              <a:t>Can we ever imagine sitting back and manually reading each line of code to find flaws? </a:t>
            </a:r>
          </a:p>
          <a:p>
            <a:pPr marL="285750" indent="-285750">
              <a:buSzPct val="100000"/>
              <a:buFont typeface="Wingdings" pitchFamily="2" charset="2"/>
              <a:buChar char="ü"/>
            </a:pPr>
            <a:r>
              <a:rPr lang="en-IN" sz="1000" dirty="0"/>
              <a:t>To ease our work, several types of static analysis tools are available in the market which helps to analyse the code during the development and detect defects early in the SDLC phase.</a:t>
            </a:r>
          </a:p>
          <a:p>
            <a:pPr marL="285750" indent="-285750">
              <a:buSzPct val="100000"/>
              <a:buFont typeface="Wingdings" pitchFamily="2" charset="2"/>
              <a:buChar char="ü"/>
            </a:pPr>
            <a:r>
              <a:rPr lang="en-IN" sz="1000" dirty="0"/>
              <a:t>Some of well known tools are </a:t>
            </a:r>
          </a:p>
          <a:p>
            <a:pPr marL="742950" lvl="1" indent="-285750">
              <a:buSzPct val="100000"/>
              <a:buFont typeface="Arial" panose="020B0604020202020204" pitchFamily="34" charset="0"/>
              <a:buChar char="•"/>
            </a:pPr>
            <a:r>
              <a:rPr lang="en-IN" sz="1000" dirty="0"/>
              <a:t>SonarQube</a:t>
            </a:r>
          </a:p>
          <a:p>
            <a:pPr marL="742950" lvl="1" indent="-285750">
              <a:buSzPct val="100000"/>
              <a:buFont typeface="Arial" panose="020B0604020202020204" pitchFamily="34" charset="0"/>
              <a:buChar char="•"/>
            </a:pPr>
            <a:r>
              <a:rPr lang="en-IN" sz="1000" dirty="0"/>
              <a:t>Fortify static code analyser</a:t>
            </a:r>
          </a:p>
          <a:p>
            <a:pPr marL="742950" lvl="1" indent="-285750">
              <a:buSzPct val="100000"/>
              <a:buFont typeface="Arial" panose="020B0604020202020204" pitchFamily="34" charset="0"/>
              <a:buChar char="•"/>
            </a:pPr>
            <a:r>
              <a:rPr lang="en-IN" sz="1000" dirty="0"/>
              <a:t>CodeSonar etc..</a:t>
            </a:r>
          </a:p>
          <a:p>
            <a:pPr marL="171450" indent="-171450">
              <a:buSzPct val="183000"/>
              <a:buFont typeface="Arial" panose="020B0604020202020204" pitchFamily="34" charset="0"/>
              <a:buChar char="•"/>
            </a:pPr>
            <a:endParaRPr lang="en-IN" sz="1200" dirty="0"/>
          </a:p>
          <a:p>
            <a:pPr marL="0" indent="0">
              <a:buSzPct val="183000"/>
              <a:buNone/>
            </a:pPr>
            <a:endParaRPr lang="en-IN" sz="11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Tree>
    <p:extLst>
      <p:ext uri="{BB962C8B-B14F-4D97-AF65-F5344CB8AC3E}">
        <p14:creationId xmlns:p14="http://schemas.microsoft.com/office/powerpoint/2010/main" val="2763934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5">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5">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5">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05">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05">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05">
                                            <p:txEl>
                                              <p:pRg st="10" end="1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5">
                                            <p:txEl>
                                              <p:pRg st="11" end="11"/>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5">
                                            <p:txEl>
                                              <p:pRg st="12" end="12"/>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05">
                                            <p:txEl>
                                              <p:pRg st="13" end="13"/>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05">
                                            <p:txEl>
                                              <p:pRg st="14" end="14"/>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05">
                                            <p:txEl>
                                              <p:pRg st="15" end="15"/>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05">
                                            <p:txEl>
                                              <p:pRg st="16" end="16"/>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05">
                                            <p:txEl>
                                              <p:pRg st="17" end="17"/>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05">
                                            <p:txEl>
                                              <p:pRg st="18" end="18"/>
                                            </p:txEl>
                                          </p:spTgt>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05">
                                            <p:txEl>
                                              <p:pRg st="19" end="19"/>
                                            </p:txEl>
                                          </p:spTgt>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05">
                                            <p:txEl>
                                              <p:pRg st="20" end="20"/>
                                            </p:txEl>
                                          </p:spTgt>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05">
                                            <p:txEl>
                                              <p:pRg st="21" end="21"/>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205">
                                            <p:txEl>
                                              <p:pRg st="24" end="2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Enable security in build phase</a:t>
            </a:r>
            <a:endParaRPr sz="2400"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0" indent="0">
              <a:buSzPct val="183000"/>
              <a:buNone/>
            </a:pPr>
            <a:r>
              <a:rPr lang="en-IN" sz="1400" b="1" u="sng" dirty="0">
                <a:solidFill>
                  <a:srgbClr val="FFFF00"/>
                </a:solidFill>
              </a:rPr>
              <a:t>Vulnerability scans</a:t>
            </a:r>
          </a:p>
          <a:p>
            <a:pPr marL="0" indent="0">
              <a:buSzPct val="183000"/>
              <a:buNone/>
            </a:pPr>
            <a:r>
              <a:rPr lang="en-IN" sz="1400" dirty="0"/>
              <a:t>Capturing vulnerability before it goes to test environment will give more confident on your software.</a:t>
            </a:r>
          </a:p>
          <a:p>
            <a:pPr marL="0" indent="0">
              <a:buSzPct val="183000"/>
              <a:buNone/>
            </a:pPr>
            <a:endParaRPr lang="en-IN" sz="1400" dirty="0"/>
          </a:p>
          <a:p>
            <a:pPr marL="0" indent="0">
              <a:buSzPct val="183000"/>
              <a:buNone/>
            </a:pPr>
            <a:r>
              <a:rPr lang="en-IN" sz="1400" dirty="0"/>
              <a:t>Many organizations use multiple vulnerability scanners, and each of it has its own pros and corns involved with it.</a:t>
            </a:r>
          </a:p>
          <a:p>
            <a:pPr marL="0" indent="0">
              <a:buSzPct val="183000"/>
              <a:buNone/>
            </a:pPr>
            <a:endParaRPr lang="en-IN" sz="1400" dirty="0"/>
          </a:p>
          <a:p>
            <a:pPr marL="0" indent="0">
              <a:buSzPct val="183000"/>
              <a:buNone/>
            </a:pPr>
            <a:r>
              <a:rPr lang="en-IN" sz="1400" dirty="0"/>
              <a:t>Some of the tools available in market to perform vulnerability scanning.</a:t>
            </a:r>
          </a:p>
          <a:p>
            <a:pPr marL="171450" indent="-171450">
              <a:buSzPct val="100000"/>
              <a:buFont typeface="Arial" panose="020B0604020202020204" pitchFamily="34" charset="0"/>
              <a:buChar char="•"/>
            </a:pPr>
            <a:r>
              <a:rPr lang="en-IN" sz="1400" dirty="0"/>
              <a:t>OpenVAS (open source)</a:t>
            </a:r>
          </a:p>
          <a:p>
            <a:pPr marL="171450" indent="-171450">
              <a:buSzPct val="100000"/>
              <a:buFont typeface="Arial" panose="020B0604020202020204" pitchFamily="34" charset="0"/>
              <a:buChar char="•"/>
            </a:pPr>
            <a:r>
              <a:rPr lang="en-IN" sz="1400" dirty="0"/>
              <a:t>Nmap (open source)</a:t>
            </a:r>
          </a:p>
          <a:p>
            <a:pPr marL="171450" indent="-171450">
              <a:buSzPct val="100000"/>
              <a:buFont typeface="Arial" panose="020B0604020202020204" pitchFamily="34" charset="0"/>
              <a:buChar char="•"/>
            </a:pPr>
            <a:r>
              <a:rPr lang="en-IN" sz="1400" dirty="0"/>
              <a:t>Nessus</a:t>
            </a:r>
            <a:endParaRPr lang="en-IN" sz="1100" dirty="0"/>
          </a:p>
          <a:p>
            <a:pPr marL="0" indent="0">
              <a:buSzPct val="183000"/>
              <a:buNone/>
            </a:pPr>
            <a:endParaRPr lang="en-IN" sz="11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spTree>
    <p:extLst>
      <p:ext uri="{BB962C8B-B14F-4D97-AF65-F5344CB8AC3E}">
        <p14:creationId xmlns:p14="http://schemas.microsoft.com/office/powerpoint/2010/main" val="2217211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5">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5">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Enable security in test phase</a:t>
            </a:r>
            <a:endParaRPr sz="2400"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0" indent="0">
              <a:buSzPct val="183000"/>
              <a:buNone/>
            </a:pPr>
            <a:r>
              <a:rPr lang="en-IN" sz="1400" b="1" u="sng" dirty="0">
                <a:solidFill>
                  <a:srgbClr val="FFFF00"/>
                </a:solidFill>
              </a:rPr>
              <a:t>Penetration testing</a:t>
            </a:r>
          </a:p>
          <a:p>
            <a:pPr marL="0" indent="0">
              <a:buSzPct val="183000"/>
              <a:buNone/>
            </a:pPr>
            <a:r>
              <a:rPr lang="en-IN" sz="1400" dirty="0"/>
              <a:t>Penetration testing is also knows as pen testing, is a simulated cyber attack against your IT infrastructure to check and exploit vulnerabilities.</a:t>
            </a:r>
          </a:p>
          <a:p>
            <a:pPr marL="0" indent="0">
              <a:buSzPct val="183000"/>
              <a:buNone/>
            </a:pPr>
            <a:endParaRPr lang="en-IN" sz="1400" dirty="0"/>
          </a:p>
          <a:p>
            <a:pPr marL="0" indent="0">
              <a:buSzPct val="183000"/>
              <a:buNone/>
            </a:pPr>
            <a:r>
              <a:rPr lang="en-IN" sz="1400" dirty="0"/>
              <a:t>Some of the tools available in market to perform pen testing.</a:t>
            </a:r>
          </a:p>
          <a:p>
            <a:pPr marL="171450" indent="-171450">
              <a:buSzPct val="100000"/>
              <a:buFont typeface="Arial" panose="020B0604020202020204" pitchFamily="34" charset="0"/>
              <a:buChar char="•"/>
            </a:pPr>
            <a:r>
              <a:rPr lang="en-IN" sz="1400" dirty="0"/>
              <a:t>Wireshark (open source)</a:t>
            </a:r>
          </a:p>
          <a:p>
            <a:pPr marL="742950" lvl="1" indent="-285750">
              <a:buSzPct val="100000"/>
              <a:buFont typeface="Wingdings" pitchFamily="2" charset="2"/>
              <a:buChar char="ü"/>
            </a:pPr>
            <a:r>
              <a:rPr lang="en-IN" sz="1400" dirty="0"/>
              <a:t>Is most widely used network protocol analyser across the world. </a:t>
            </a:r>
          </a:p>
          <a:p>
            <a:pPr marL="742950" lvl="1" indent="-285750">
              <a:buSzPct val="100000"/>
              <a:buFont typeface="Wingdings" pitchFamily="2" charset="2"/>
              <a:buChar char="ü"/>
            </a:pPr>
            <a:r>
              <a:rPr lang="en-IN" sz="1400" dirty="0"/>
              <a:t>Network traffic captured via </a:t>
            </a:r>
            <a:r>
              <a:rPr lang="en-IN" sz="1400" u="sng" dirty="0">
                <a:hlinkClick r:id="rId3">
                  <a:extLst>
                    <a:ext uri="{A12FA001-AC4F-418D-AE19-62706E023703}">
                      <ahyp:hlinkClr xmlns:ahyp="http://schemas.microsoft.com/office/drawing/2018/hyperlinkcolor" val="tx"/>
                    </a:ext>
                  </a:extLst>
                </a:hlinkClick>
              </a:rPr>
              <a:t>Wireshark can show</a:t>
            </a:r>
            <a:r>
              <a:rPr lang="en-IN" sz="1400" u="sng" dirty="0"/>
              <a:t> </a:t>
            </a:r>
            <a:r>
              <a:rPr lang="en-IN" sz="1400" dirty="0"/>
              <a:t>what protocols and systems are live, what accounts are most active, and allow attackers to intercept sensitive data. </a:t>
            </a:r>
          </a:p>
          <a:p>
            <a:pPr marL="171450" indent="-171450">
              <a:buSzPct val="100000"/>
              <a:buFont typeface="Arial" panose="020B0604020202020204" pitchFamily="34" charset="0"/>
              <a:buChar char="•"/>
            </a:pPr>
            <a:r>
              <a:rPr lang="en-IN" sz="1400" dirty="0"/>
              <a:t>Jhon the Ripper (open source)</a:t>
            </a:r>
          </a:p>
          <a:p>
            <a:pPr marL="742950" lvl="1" indent="-285750">
              <a:buSzPct val="100000"/>
              <a:buFont typeface="Wingdings" pitchFamily="2" charset="2"/>
              <a:buChar char="ü"/>
            </a:pPr>
            <a:r>
              <a:rPr lang="en-IN" sz="1400" dirty="0">
                <a:hlinkClick r:id="rId4">
                  <a:extLst>
                    <a:ext uri="{A12FA001-AC4F-418D-AE19-62706E023703}">
                      <ahyp:hlinkClr xmlns:ahyp="http://schemas.microsoft.com/office/drawing/2018/hyperlinkcolor" val="tx"/>
                    </a:ext>
                  </a:extLst>
                </a:hlinkClick>
              </a:rPr>
              <a:t>John the Ripper</a:t>
            </a:r>
            <a:r>
              <a:rPr lang="en-IN" sz="1400" dirty="0"/>
              <a:t> is the original password cracking tool. </a:t>
            </a:r>
          </a:p>
          <a:p>
            <a:pPr marL="742950" lvl="1" indent="-285750">
              <a:buSzPct val="100000"/>
              <a:buFont typeface="Wingdings" pitchFamily="2" charset="2"/>
              <a:buChar char="ü"/>
            </a:pPr>
            <a:r>
              <a:rPr lang="en-IN" sz="1400" dirty="0"/>
              <a:t>Its sole purpose is to find weak passwords on a system &amp; expose them</a:t>
            </a:r>
            <a:r>
              <a:rPr lang="en-IN" dirty="0"/>
              <a:t>.</a:t>
            </a:r>
            <a:endParaRPr lang="en-IN" sz="11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2296482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5">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5">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5">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5">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5">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Enable security in deploy phase</a:t>
            </a:r>
            <a:endParaRPr sz="2400"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0" indent="0">
              <a:buSzPct val="183000"/>
              <a:buNone/>
            </a:pPr>
            <a:r>
              <a:rPr lang="en-IN" sz="1400" b="1" u="sng" dirty="0">
                <a:solidFill>
                  <a:srgbClr val="FFFF00"/>
                </a:solidFill>
              </a:rPr>
              <a:t>Infrastructure</a:t>
            </a:r>
          </a:p>
          <a:p>
            <a:pPr marL="285750" indent="-285750">
              <a:buSzPct val="100000"/>
              <a:buFont typeface="Arial" panose="020B0604020202020204" pitchFamily="34" charset="0"/>
              <a:buChar char="•"/>
            </a:pPr>
            <a:r>
              <a:rPr lang="en-IN" sz="1400" dirty="0"/>
              <a:t>Ensure infrastructure competitive enough to handle attacks by enabling all required firewall standards.</a:t>
            </a:r>
          </a:p>
          <a:p>
            <a:pPr marL="0" indent="0">
              <a:buSzPct val="100000"/>
              <a:buNone/>
            </a:pPr>
            <a:endParaRPr lang="en-IN" sz="1400" b="1" u="sng" dirty="0">
              <a:solidFill>
                <a:srgbClr val="FFFF00"/>
              </a:solidFill>
            </a:endParaRPr>
          </a:p>
          <a:p>
            <a:pPr marL="0" indent="0">
              <a:buSzPct val="183000"/>
              <a:buNone/>
            </a:pPr>
            <a:r>
              <a:rPr lang="en-IN" sz="1400" b="1" u="sng" dirty="0">
                <a:solidFill>
                  <a:srgbClr val="FFFF00"/>
                </a:solidFill>
              </a:rPr>
              <a:t>Compliance</a:t>
            </a:r>
          </a:p>
          <a:p>
            <a:pPr marL="285750" indent="-285750">
              <a:buSzPct val="100000"/>
              <a:buFont typeface="Arial" panose="020B0604020202020204" pitchFamily="34" charset="0"/>
              <a:buChar char="•"/>
            </a:pPr>
            <a:r>
              <a:rPr lang="en-IN" sz="1400" dirty="0"/>
              <a:t>Enable compliance is indeed an important thing to be followed across development life cycle.</a:t>
            </a:r>
          </a:p>
          <a:p>
            <a:pPr marL="285750" indent="-285750">
              <a:buSzPct val="100000"/>
              <a:buFont typeface="Arial" panose="020B0604020202020204" pitchFamily="34" charset="0"/>
              <a:buChar char="•"/>
            </a:pPr>
            <a:r>
              <a:rPr lang="en-IN" sz="1400" dirty="0"/>
              <a:t>Imposing best practices and push everyone to follow the compliance policies are essential in modern world.</a:t>
            </a:r>
          </a:p>
          <a:p>
            <a:pPr marL="285750" indent="-285750">
              <a:buSzPct val="100000"/>
              <a:buFont typeface="Arial" panose="020B0604020202020204" pitchFamily="34" charset="0"/>
              <a:buChar char="•"/>
            </a:pPr>
            <a:endParaRPr lang="en-IN" sz="1400" dirty="0"/>
          </a:p>
          <a:p>
            <a:pPr marL="0" indent="0">
              <a:buSzPct val="183000"/>
              <a:buNone/>
            </a:pPr>
            <a:r>
              <a:rPr lang="en-IN" sz="1400" b="1" u="sng" dirty="0">
                <a:solidFill>
                  <a:srgbClr val="FFFF00"/>
                </a:solidFill>
              </a:rPr>
              <a:t>Validation</a:t>
            </a:r>
          </a:p>
          <a:p>
            <a:pPr marL="285750" indent="-285750">
              <a:buSzPct val="100000"/>
              <a:buFont typeface="Arial" panose="020B0604020202020204" pitchFamily="34" charset="0"/>
              <a:buChar char="•"/>
            </a:pPr>
            <a:r>
              <a:rPr lang="en-IN" sz="1400" dirty="0"/>
              <a:t>Ensure all required secure certifications are enabled.</a:t>
            </a:r>
          </a:p>
          <a:p>
            <a:pPr marL="285750" indent="-285750">
              <a:buSzPct val="100000"/>
              <a:buFont typeface="Arial" panose="020B0604020202020204" pitchFamily="34" charset="0"/>
              <a:buChar char="•"/>
            </a:pPr>
            <a:r>
              <a:rPr lang="en-IN" sz="1400" dirty="0"/>
              <a:t>Don't be afraid to ask how these certifications were granted and who conducted the relevant audits.</a:t>
            </a:r>
          </a:p>
          <a:p>
            <a:pPr marL="285750" indent="-285750">
              <a:buSzPct val="100000"/>
              <a:buFont typeface="Arial" panose="020B0604020202020204" pitchFamily="34" charset="0"/>
              <a:buChar char="•"/>
            </a:pPr>
            <a:r>
              <a:rPr lang="en-IN" sz="1400" dirty="0"/>
              <a:t>Conducting regular audits.</a:t>
            </a:r>
          </a:p>
          <a:p>
            <a:pPr marL="285750" indent="-285750">
              <a:buSzPct val="100000"/>
              <a:buFont typeface="Arial" panose="020B0604020202020204" pitchFamily="34" charset="0"/>
              <a:buChar char="•"/>
            </a:pPr>
            <a:endParaRPr lang="en-IN" sz="1400" b="1" u="sng" dirty="0">
              <a:solidFill>
                <a:srgbClr val="FFFF00"/>
              </a:solidFill>
            </a:endParaRPr>
          </a:p>
          <a:p>
            <a:pPr marL="285750" indent="-285750">
              <a:buSzPct val="183000"/>
              <a:buFont typeface="Arial" panose="020B0604020202020204" pitchFamily="34" charset="0"/>
              <a:buChar char="•"/>
            </a:pPr>
            <a:endParaRPr lang="en-IN" sz="14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Tree>
    <p:extLst>
      <p:ext uri="{BB962C8B-B14F-4D97-AF65-F5344CB8AC3E}">
        <p14:creationId xmlns:p14="http://schemas.microsoft.com/office/powerpoint/2010/main" val="860962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5">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5">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5">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05">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5">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Operate phase</a:t>
            </a:r>
            <a:endParaRPr sz="2400"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285750" indent="-285750">
              <a:buSzPct val="100000"/>
              <a:buFont typeface="Arial" panose="020B0604020202020204" pitchFamily="34" charset="0"/>
              <a:buChar char="•"/>
            </a:pPr>
            <a:r>
              <a:rPr lang="en-IN" sz="1400" dirty="0"/>
              <a:t>Once after things are stabilized and product is live, post responsibilities are pretty important.</a:t>
            </a:r>
          </a:p>
          <a:p>
            <a:pPr marL="0" indent="0">
              <a:buSzPct val="100000"/>
              <a:buNone/>
            </a:pPr>
            <a:endParaRPr lang="en-IN" sz="1400" dirty="0"/>
          </a:p>
          <a:p>
            <a:pPr marL="742950" lvl="1" indent="-285750">
              <a:buSzPct val="100000"/>
              <a:buFont typeface="Wingdings" pitchFamily="2" charset="2"/>
              <a:buChar char="ü"/>
            </a:pPr>
            <a:r>
              <a:rPr lang="en-IN" sz="1400" b="1" u="sng" dirty="0">
                <a:solidFill>
                  <a:srgbClr val="FFFF00"/>
                </a:solidFill>
              </a:rPr>
              <a:t>Monitor </a:t>
            </a:r>
          </a:p>
          <a:p>
            <a:pPr marL="742950" lvl="1" indent="-285750">
              <a:buSzPct val="100000"/>
              <a:buFont typeface="Wingdings" pitchFamily="2" charset="2"/>
              <a:buChar char="ü"/>
            </a:pPr>
            <a:r>
              <a:rPr lang="en-IN" sz="1400" b="1" u="sng" dirty="0">
                <a:solidFill>
                  <a:srgbClr val="FFFF00"/>
                </a:solidFill>
              </a:rPr>
              <a:t>Detect </a:t>
            </a:r>
          </a:p>
          <a:p>
            <a:pPr marL="742950" lvl="1" indent="-285750">
              <a:buSzPct val="100000"/>
              <a:buFont typeface="Wingdings" pitchFamily="2" charset="2"/>
              <a:buChar char="ü"/>
            </a:pPr>
            <a:r>
              <a:rPr lang="en-IN" sz="1400" b="1" u="sng" dirty="0">
                <a:solidFill>
                  <a:srgbClr val="FFFF00"/>
                </a:solidFill>
              </a:rPr>
              <a:t>Respond</a:t>
            </a:r>
          </a:p>
          <a:p>
            <a:pPr marL="742950" lvl="1" indent="-285750">
              <a:buSzPct val="100000"/>
              <a:buFont typeface="Wingdings" pitchFamily="2" charset="2"/>
              <a:buChar char="ü"/>
            </a:pPr>
            <a:r>
              <a:rPr lang="en-IN" sz="1400" b="1" u="sng" dirty="0">
                <a:solidFill>
                  <a:srgbClr val="FFFF00"/>
                </a:solidFill>
              </a:rPr>
              <a:t>Recover</a:t>
            </a:r>
          </a:p>
          <a:p>
            <a:pPr marL="285750" indent="-285750">
              <a:buSzPct val="183000"/>
              <a:buFont typeface="Arial" panose="020B0604020202020204" pitchFamily="34" charset="0"/>
              <a:buChar char="•"/>
            </a:pPr>
            <a:endParaRPr lang="en-IN" sz="14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Tree>
    <p:extLst>
      <p:ext uri="{BB962C8B-B14F-4D97-AF65-F5344CB8AC3E}">
        <p14:creationId xmlns:p14="http://schemas.microsoft.com/office/powerpoint/2010/main" val="1546320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5">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5">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5">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5">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The big picture</a:t>
            </a:r>
            <a:endParaRPr sz="2400"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0" indent="0">
              <a:buSzPct val="183000"/>
              <a:buNone/>
            </a:pPr>
            <a:endParaRPr lang="en-IN" sz="14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pic>
        <p:nvPicPr>
          <p:cNvPr id="2" name="Picture 1">
            <a:extLst>
              <a:ext uri="{FF2B5EF4-FFF2-40B4-BE49-F238E27FC236}">
                <a16:creationId xmlns:a16="http://schemas.microsoft.com/office/drawing/2014/main" id="{12568019-42FE-A449-AE0B-0DAB2400CE64}"/>
              </a:ext>
            </a:extLst>
          </p:cNvPr>
          <p:cNvPicPr>
            <a:picLocks noChangeAspect="1"/>
          </p:cNvPicPr>
          <p:nvPr/>
        </p:nvPicPr>
        <p:blipFill>
          <a:blip r:embed="rId3"/>
          <a:stretch>
            <a:fillRect/>
          </a:stretch>
        </p:blipFill>
        <p:spPr>
          <a:xfrm>
            <a:off x="323835" y="1099396"/>
            <a:ext cx="6202326" cy="2944708"/>
          </a:xfrm>
          <a:prstGeom prst="rect">
            <a:avLst/>
          </a:prstGeom>
        </p:spPr>
      </p:pic>
    </p:spTree>
    <p:extLst>
      <p:ext uri="{BB962C8B-B14F-4D97-AF65-F5344CB8AC3E}">
        <p14:creationId xmlns:p14="http://schemas.microsoft.com/office/powerpoint/2010/main" val="4105019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Areas of security can be imposed</a:t>
            </a:r>
            <a:endParaRPr sz="2400" dirty="0"/>
          </a:p>
        </p:txBody>
      </p:sp>
      <p:sp>
        <p:nvSpPr>
          <p:cNvPr id="205" name="Google Shape;205;p22"/>
          <p:cNvSpPr txBox="1">
            <a:spLocks noGrp="1"/>
          </p:cNvSpPr>
          <p:nvPr>
            <p:ph type="body" idx="1"/>
          </p:nvPr>
        </p:nvSpPr>
        <p:spPr>
          <a:xfrm>
            <a:off x="0" y="780527"/>
            <a:ext cx="6806381" cy="4267883"/>
          </a:xfrm>
          <a:prstGeom prst="rect">
            <a:avLst/>
          </a:prstGeom>
        </p:spPr>
        <p:txBody>
          <a:bodyPr spcFirstLastPara="1" wrap="square" lIns="0" tIns="0" rIns="0" bIns="0" anchor="t" anchorCtr="0">
            <a:noAutofit/>
          </a:bodyPr>
          <a:lstStyle/>
          <a:p>
            <a:pPr marL="0" indent="0">
              <a:buSzPct val="100000"/>
              <a:buNone/>
            </a:pPr>
            <a:r>
              <a:rPr lang="en-IN" sz="800" b="1" dirty="0">
                <a:solidFill>
                  <a:srgbClr val="FFFF00"/>
                </a:solidFill>
              </a:rPr>
              <a:t>ENVIRONMENTS :</a:t>
            </a:r>
            <a:r>
              <a:rPr lang="en-IN" sz="800" dirty="0">
                <a:solidFill>
                  <a:srgbClr val="FFFF00"/>
                </a:solidFill>
              </a:rPr>
              <a:t> </a:t>
            </a:r>
            <a:r>
              <a:rPr lang="en-IN" sz="800" dirty="0"/>
              <a:t>Environment should be protected with proper authorization and authentication.</a:t>
            </a:r>
            <a:br>
              <a:rPr lang="en-IN" sz="800" dirty="0"/>
            </a:br>
            <a:br>
              <a:rPr lang="en-IN" sz="800" dirty="0"/>
            </a:br>
            <a:r>
              <a:rPr lang="en-IN" sz="800" b="1" dirty="0">
                <a:solidFill>
                  <a:srgbClr val="FFFF00"/>
                </a:solidFill>
              </a:rPr>
              <a:t>DATA</a:t>
            </a:r>
            <a:r>
              <a:rPr lang="en-IN" sz="800" dirty="0">
                <a:solidFill>
                  <a:srgbClr val="FFFF00"/>
                </a:solidFill>
              </a:rPr>
              <a:t> </a:t>
            </a:r>
            <a:r>
              <a:rPr lang="en-IN" sz="800" b="1" dirty="0">
                <a:solidFill>
                  <a:srgbClr val="FFFF00"/>
                </a:solidFill>
              </a:rPr>
              <a:t>:</a:t>
            </a:r>
            <a:r>
              <a:rPr lang="en-IN" sz="800" dirty="0">
                <a:solidFill>
                  <a:srgbClr val="FFFF00"/>
                </a:solidFill>
              </a:rPr>
              <a:t> </a:t>
            </a:r>
            <a:r>
              <a:rPr lang="en-IN" sz="800" dirty="0"/>
              <a:t>Proper encryption of the data in any DBMS platform (NoSQL or SQL) and during transfer or data from its source to destination.</a:t>
            </a:r>
            <a:br>
              <a:rPr lang="en-IN" sz="800" dirty="0"/>
            </a:br>
            <a:br>
              <a:rPr lang="en-IN" sz="800" dirty="0"/>
            </a:br>
            <a:r>
              <a:rPr lang="en-IN" sz="800" b="1" dirty="0">
                <a:solidFill>
                  <a:srgbClr val="FFFF00"/>
                </a:solidFill>
              </a:rPr>
              <a:t>CI/CD : </a:t>
            </a:r>
            <a:r>
              <a:rPr lang="en-IN" sz="800" dirty="0"/>
              <a:t>Having security and threat verification implemented during application build and integration phase. Any CI/CD tool should be chosen with security in mind.</a:t>
            </a:r>
            <a:br>
              <a:rPr lang="en-IN" sz="800" dirty="0"/>
            </a:br>
            <a:br>
              <a:rPr lang="en-IN" sz="800" dirty="0"/>
            </a:br>
            <a:r>
              <a:rPr lang="en-IN" sz="800" b="1" dirty="0">
                <a:solidFill>
                  <a:srgbClr val="FFFF00"/>
                </a:solidFill>
              </a:rPr>
              <a:t>DEPENDENCY : </a:t>
            </a:r>
            <a:r>
              <a:rPr lang="en-IN" sz="800" dirty="0"/>
              <a:t>Modern day applications use sometimes 1000s of external libraries and APIs such as Maven JARs in Java and those need to verified for any threat or security issues or concerns.</a:t>
            </a:r>
            <a:br>
              <a:rPr lang="en-IN" sz="800" dirty="0"/>
            </a:br>
            <a:br>
              <a:rPr lang="en-IN" sz="800" dirty="0"/>
            </a:br>
            <a:r>
              <a:rPr lang="en-IN" sz="800" dirty="0">
                <a:solidFill>
                  <a:srgbClr val="FFFF00"/>
                </a:solidFill>
              </a:rPr>
              <a:t>ACCESSIBILITY : </a:t>
            </a:r>
            <a:r>
              <a:rPr lang="en-IN" sz="800" dirty="0"/>
              <a:t>There should be the least number of control access and individual user access.</a:t>
            </a:r>
            <a:br>
              <a:rPr lang="en-IN" sz="800" dirty="0"/>
            </a:br>
            <a:br>
              <a:rPr lang="en-IN" sz="800" dirty="0"/>
            </a:br>
            <a:r>
              <a:rPr lang="en-IN" sz="800" dirty="0">
                <a:solidFill>
                  <a:srgbClr val="FFFF00"/>
                </a:solidFill>
              </a:rPr>
              <a:t>TESTING : </a:t>
            </a:r>
            <a:r>
              <a:rPr lang="en-IN" sz="800" dirty="0"/>
              <a:t>Automated and Qualitative Security testing should be used in DevOps pipeline to make software's more secure and better.</a:t>
            </a:r>
            <a:br>
              <a:rPr lang="en-IN" sz="800" dirty="0"/>
            </a:br>
            <a:br>
              <a:rPr lang="en-IN" sz="800" dirty="0"/>
            </a:br>
            <a:r>
              <a:rPr lang="en-IN" sz="800" dirty="0">
                <a:solidFill>
                  <a:srgbClr val="FFFF00"/>
                </a:solidFill>
              </a:rPr>
              <a:t>NETWORKING : </a:t>
            </a:r>
            <a:r>
              <a:rPr lang="en-IN" sz="800" dirty="0"/>
              <a:t>There should be secure and isolated the networking between the services and components in a large enterprise software.</a:t>
            </a:r>
            <a:br>
              <a:rPr lang="en-IN" sz="800" dirty="0"/>
            </a:br>
            <a:br>
              <a:rPr lang="en-IN" sz="800" dirty="0"/>
            </a:br>
            <a:r>
              <a:rPr lang="en-IN" sz="800" dirty="0">
                <a:solidFill>
                  <a:srgbClr val="FFFF00"/>
                </a:solidFill>
              </a:rPr>
              <a:t>API GATEWAYS : </a:t>
            </a:r>
            <a:r>
              <a:rPr lang="en-IN" sz="800" dirty="0"/>
              <a:t>Ensure secure API gateways for load balancing and security checks in case of APIs and Microservices.</a:t>
            </a:r>
            <a:br>
              <a:rPr lang="en-IN" sz="800" dirty="0"/>
            </a:br>
            <a:br>
              <a:rPr lang="en-IN" sz="800" dirty="0"/>
            </a:br>
            <a:r>
              <a:rPr lang="en-IN" sz="800" dirty="0">
                <a:solidFill>
                  <a:srgbClr val="FFFF00"/>
                </a:solidFill>
              </a:rPr>
              <a:t>POLICIES : </a:t>
            </a:r>
            <a:r>
              <a:rPr lang="en-IN" sz="800" dirty="0"/>
              <a:t>Include security policies to secure your infrastructure. Security in configurations should also be implemented for secure infrastructures.</a:t>
            </a:r>
            <a:br>
              <a:rPr lang="en-IN" sz="800" dirty="0"/>
            </a:br>
            <a:br>
              <a:rPr lang="en-IN" sz="800" dirty="0"/>
            </a:br>
            <a:r>
              <a:rPr lang="en-IN" sz="800" dirty="0">
                <a:solidFill>
                  <a:srgbClr val="FFFF00"/>
                </a:solidFill>
              </a:rPr>
              <a:t>ARTIFACTS &amp; PACKAGES : </a:t>
            </a:r>
            <a:r>
              <a:rPr lang="en-IN" sz="800" dirty="0"/>
              <a:t>Large applications create different artifacts or packages in different technologies and for different environments those need to be secured and verified for any bugs or vulnerability.</a:t>
            </a:r>
            <a:br>
              <a:rPr lang="en-IN" sz="800" dirty="0"/>
            </a:br>
            <a:br>
              <a:rPr lang="en-IN" sz="800" dirty="0"/>
            </a:br>
            <a:r>
              <a:rPr lang="en-IN" sz="800" dirty="0">
                <a:solidFill>
                  <a:srgbClr val="FFFF00"/>
                </a:solidFill>
              </a:rPr>
              <a:t>SOURCE CODE : </a:t>
            </a:r>
            <a:r>
              <a:rPr lang="en-IN" sz="800" dirty="0"/>
              <a:t>Code should be secure for any issues.</a:t>
            </a:r>
            <a:br>
              <a:rPr lang="en-IN" sz="800" dirty="0"/>
            </a:br>
            <a:br>
              <a:rPr lang="en-IN" sz="800" dirty="0"/>
            </a:br>
            <a:r>
              <a:rPr lang="en-IN" sz="800" dirty="0">
                <a:solidFill>
                  <a:srgbClr val="FFFF00"/>
                </a:solidFill>
              </a:rPr>
              <a:t>SOFTWARE REQUIREMENTS : </a:t>
            </a:r>
            <a:r>
              <a:rPr lang="en-IN" sz="800" dirty="0"/>
              <a:t>They should be accessed by required stakeholders only.</a:t>
            </a:r>
            <a:br>
              <a:rPr lang="en-IN" sz="800" dirty="0"/>
            </a:br>
            <a:br>
              <a:rPr lang="en-IN" sz="800" dirty="0"/>
            </a:br>
            <a:r>
              <a:rPr lang="en-IN" sz="800" dirty="0">
                <a:solidFill>
                  <a:srgbClr val="FFFF00"/>
                </a:solidFill>
              </a:rPr>
              <a:t>SOFTWARE DOCUMENTS &amp; ARCHITECTURE : </a:t>
            </a:r>
            <a:r>
              <a:rPr lang="en-IN" sz="800" dirty="0"/>
              <a:t>Only required stakeholders should be able to modify and view those documents, roadmaps and diagrams.</a:t>
            </a:r>
            <a:br>
              <a:rPr lang="en-IN" sz="800" dirty="0"/>
            </a:br>
            <a:br>
              <a:rPr lang="en-IN" sz="800" dirty="0"/>
            </a:br>
            <a:r>
              <a:rPr lang="en-IN" sz="800" dirty="0">
                <a:solidFill>
                  <a:srgbClr val="FFFF00"/>
                </a:solidFill>
              </a:rPr>
              <a:t>CLOUD ADMINISTRATION : </a:t>
            </a:r>
            <a:r>
              <a:rPr lang="en-IN" sz="800" dirty="0"/>
              <a:t>Only required SREs should have control on deployments and infrastructure.</a:t>
            </a:r>
            <a:br>
              <a:rPr lang="en-IN" sz="800" dirty="0"/>
            </a:br>
            <a:br>
              <a:rPr lang="en-IN" sz="800" dirty="0">
                <a:solidFill>
                  <a:srgbClr val="FFFF00"/>
                </a:solidFill>
              </a:rPr>
            </a:br>
            <a:r>
              <a:rPr lang="en-IN" sz="800" dirty="0">
                <a:solidFill>
                  <a:srgbClr val="FFFF00"/>
                </a:solidFill>
              </a:rPr>
              <a:t>PLATFORM &amp; INFRASTRUCTURE : </a:t>
            </a:r>
            <a:r>
              <a:rPr lang="en-IN" sz="800" dirty="0"/>
              <a:t>Security should be applied to all tools, systems and complete infrastructure in your DevOps pipeline.</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spTree>
    <p:extLst>
      <p:ext uri="{BB962C8B-B14F-4D97-AF65-F5344CB8AC3E}">
        <p14:creationId xmlns:p14="http://schemas.microsoft.com/office/powerpoint/2010/main" val="910827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44"/>
        <p:cNvGrpSpPr/>
        <p:nvPr/>
      </p:nvGrpSpPr>
      <p:grpSpPr>
        <a:xfrm>
          <a:off x="0" y="0"/>
          <a:ext cx="0" cy="0"/>
          <a:chOff x="0" y="0"/>
          <a:chExt cx="0" cy="0"/>
        </a:xfrm>
      </p:grpSpPr>
      <p:sp>
        <p:nvSpPr>
          <p:cNvPr id="145" name="Google Shape;145;p19"/>
          <p:cNvSpPr txBox="1">
            <a:spLocks noGrp="1"/>
          </p:cNvSpPr>
          <p:nvPr>
            <p:ph type="ctrTitle" idx="4294967295"/>
          </p:nvPr>
        </p:nvSpPr>
        <p:spPr>
          <a:xfrm>
            <a:off x="905806" y="206349"/>
            <a:ext cx="6032876" cy="432299"/>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400" dirty="0"/>
              <a:t>What are we going to see in this session?</a:t>
            </a:r>
            <a:endParaRPr sz="2400" dirty="0"/>
          </a:p>
        </p:txBody>
      </p:sp>
      <p:sp>
        <p:nvSpPr>
          <p:cNvPr id="146" name="Google Shape;146;p19"/>
          <p:cNvSpPr txBox="1">
            <a:spLocks noGrp="1"/>
          </p:cNvSpPr>
          <p:nvPr>
            <p:ph type="subTitle" idx="4294967295"/>
          </p:nvPr>
        </p:nvSpPr>
        <p:spPr>
          <a:xfrm>
            <a:off x="268030" y="800017"/>
            <a:ext cx="7876510" cy="4342657"/>
          </a:xfrm>
          <a:prstGeom prst="rect">
            <a:avLst/>
          </a:prstGeom>
        </p:spPr>
        <p:txBody>
          <a:bodyPr spcFirstLastPara="1" wrap="square" lIns="0" tIns="0" rIns="0" bIns="0" anchor="t" anchorCtr="0">
            <a:noAutofit/>
          </a:bodyPr>
          <a:lstStyle/>
          <a:p>
            <a:pPr marL="285750" indent="-285750">
              <a:buFont typeface="Arial" panose="020B0604020202020204" pitchFamily="34" charset="0"/>
              <a:buChar char="•"/>
            </a:pPr>
            <a:r>
              <a:rPr lang="en-IN" sz="1100"/>
              <a:t>Course </a:t>
            </a:r>
            <a:r>
              <a:rPr lang="en-IN" sz="1100" dirty="0"/>
              <a:t>Overview</a:t>
            </a:r>
          </a:p>
          <a:p>
            <a:pPr marL="285750" indent="-285750">
              <a:buFont typeface="Arial" panose="020B0604020202020204" pitchFamily="34" charset="0"/>
              <a:buChar char="•"/>
            </a:pPr>
            <a:r>
              <a:rPr lang="en-IN" sz="1100" dirty="0"/>
              <a:t>Software development lifecycle</a:t>
            </a:r>
          </a:p>
          <a:p>
            <a:pPr marL="285750" indent="-285750">
              <a:buFont typeface="Arial" panose="020B0604020202020204" pitchFamily="34" charset="0"/>
              <a:buChar char="•"/>
            </a:pPr>
            <a:r>
              <a:rPr lang="en-IN" sz="1100" dirty="0"/>
              <a:t>Quick view on DevOps</a:t>
            </a:r>
          </a:p>
          <a:p>
            <a:pPr marL="285750" indent="-285750">
              <a:buFont typeface="Arial" panose="020B0604020202020204" pitchFamily="34" charset="0"/>
              <a:buChar char="•"/>
            </a:pPr>
            <a:r>
              <a:rPr lang="en-IN" sz="1100" dirty="0"/>
              <a:t>What is DevSecOps ?</a:t>
            </a:r>
          </a:p>
          <a:p>
            <a:pPr marL="285750" indent="-285750">
              <a:buFont typeface="Arial" panose="020B0604020202020204" pitchFamily="34" charset="0"/>
              <a:buChar char="•"/>
            </a:pPr>
            <a:r>
              <a:rPr lang="en-IN" sz="1100" dirty="0"/>
              <a:t>Why do we need DevSecOps?</a:t>
            </a:r>
          </a:p>
          <a:p>
            <a:pPr marL="285750" indent="-285750">
              <a:buFont typeface="Arial" panose="020B0604020202020204" pitchFamily="34" charset="0"/>
              <a:buChar char="•"/>
            </a:pPr>
            <a:r>
              <a:rPr lang="en-IN" sz="1100" dirty="0"/>
              <a:t>Benefits of DevSecOps</a:t>
            </a:r>
          </a:p>
          <a:p>
            <a:pPr marL="285750" indent="-285750">
              <a:buFont typeface="Arial" panose="020B0604020202020204" pitchFamily="34" charset="0"/>
              <a:buChar char="•"/>
            </a:pPr>
            <a:r>
              <a:rPr lang="en-IN" sz="1100" dirty="0"/>
              <a:t>DevOps vs DevSecOps</a:t>
            </a:r>
          </a:p>
          <a:p>
            <a:pPr marL="285750" indent="-285750">
              <a:buFont typeface="Arial" panose="020B0604020202020204" pitchFamily="34" charset="0"/>
              <a:buChar char="•"/>
            </a:pPr>
            <a:r>
              <a:rPr lang="en-IN" sz="1100" dirty="0"/>
              <a:t>Before adopting DevSecOps in SDLC</a:t>
            </a:r>
          </a:p>
          <a:p>
            <a:pPr marL="285750" indent="-285750">
              <a:buFont typeface="Arial" panose="020B0604020202020204" pitchFamily="34" charset="0"/>
              <a:buChar char="•"/>
            </a:pPr>
            <a:r>
              <a:rPr lang="en-IN" sz="1100" dirty="0"/>
              <a:t>Enable security in planning phase</a:t>
            </a:r>
          </a:p>
          <a:p>
            <a:pPr marL="285750" indent="-285750">
              <a:buFont typeface="Arial" panose="020B0604020202020204" pitchFamily="34" charset="0"/>
              <a:buChar char="•"/>
            </a:pPr>
            <a:r>
              <a:rPr lang="en-IN" sz="1100" dirty="0"/>
              <a:t>Enable security in coding phase</a:t>
            </a:r>
          </a:p>
          <a:p>
            <a:pPr marL="285750" indent="-285750">
              <a:buFont typeface="Arial" panose="020B0604020202020204" pitchFamily="34" charset="0"/>
              <a:buChar char="•"/>
            </a:pPr>
            <a:r>
              <a:rPr lang="en-US" sz="1100" dirty="0"/>
              <a:t>Enable security in build phase</a:t>
            </a:r>
          </a:p>
          <a:p>
            <a:pPr marL="285750" indent="-285750">
              <a:buFont typeface="Arial" panose="020B0604020202020204" pitchFamily="34" charset="0"/>
              <a:buChar char="•"/>
            </a:pPr>
            <a:r>
              <a:rPr lang="en-US" sz="1100" dirty="0"/>
              <a:t>Enable security in test phase</a:t>
            </a:r>
          </a:p>
          <a:p>
            <a:pPr marL="285750" indent="-285750">
              <a:buFont typeface="Arial" panose="020B0604020202020204" pitchFamily="34" charset="0"/>
              <a:buChar char="•"/>
            </a:pPr>
            <a:r>
              <a:rPr lang="en-US" sz="1100" dirty="0"/>
              <a:t>Enable security in deploy phase</a:t>
            </a:r>
          </a:p>
          <a:p>
            <a:pPr marL="285750" indent="-285750">
              <a:buFont typeface="Arial" panose="020B0604020202020204" pitchFamily="34" charset="0"/>
              <a:buChar char="•"/>
            </a:pPr>
            <a:r>
              <a:rPr lang="en-US" sz="1100" dirty="0"/>
              <a:t>Operate phase</a:t>
            </a:r>
          </a:p>
          <a:p>
            <a:pPr marL="285750" indent="-285750">
              <a:buFont typeface="Arial" panose="020B0604020202020204" pitchFamily="34" charset="0"/>
              <a:buChar char="•"/>
            </a:pPr>
            <a:r>
              <a:rPr lang="en-US" sz="1100" dirty="0"/>
              <a:t>The big picture</a:t>
            </a:r>
          </a:p>
          <a:p>
            <a:pPr marL="285750" indent="-285750">
              <a:buFont typeface="Arial" panose="020B0604020202020204" pitchFamily="34" charset="0"/>
              <a:buChar char="•"/>
            </a:pPr>
            <a:r>
              <a:rPr lang="en-US" sz="1100" dirty="0"/>
              <a:t>Areas of security can be imposed</a:t>
            </a:r>
          </a:p>
          <a:p>
            <a:pPr marL="285750" indent="-285750">
              <a:buFont typeface="Arial" panose="020B0604020202020204" pitchFamily="34" charset="0"/>
              <a:buChar char="•"/>
            </a:pPr>
            <a:r>
              <a:rPr lang="en-US" sz="1100" dirty="0"/>
              <a:t>Final wrap-up</a:t>
            </a:r>
          </a:p>
          <a:p>
            <a:pPr marL="285750" indent="-285750">
              <a:buFont typeface="Arial" panose="020B0604020202020204" pitchFamily="34" charset="0"/>
              <a:buChar char="•"/>
            </a:pPr>
            <a:endParaRPr lang="en-IN" sz="1800" dirty="0"/>
          </a:p>
          <a:p>
            <a:pPr marL="285750" indent="-285750">
              <a:buFont typeface="Arial" panose="020B0604020202020204" pitchFamily="34" charset="0"/>
              <a:buChar char="•"/>
            </a:pPr>
            <a:endParaRPr lang="en-IN" sz="1800" dirty="0"/>
          </a:p>
        </p:txBody>
      </p:sp>
      <p:sp>
        <p:nvSpPr>
          <p:cNvPr id="160" name="Google Shape;160;p19"/>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grpSp>
        <p:nvGrpSpPr>
          <p:cNvPr id="161" name="Google Shape;161;p19"/>
          <p:cNvGrpSpPr/>
          <p:nvPr/>
        </p:nvGrpSpPr>
        <p:grpSpPr>
          <a:xfrm>
            <a:off x="268031" y="200148"/>
            <a:ext cx="215437" cy="351204"/>
            <a:chOff x="6730350" y="2315900"/>
            <a:chExt cx="257700" cy="420100"/>
          </a:xfrm>
        </p:grpSpPr>
        <p:sp>
          <p:nvSpPr>
            <p:cNvPr id="162" name="Google Shape;162;p19"/>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63" name="Google Shape;163;p19"/>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64" name="Google Shape;164;p19"/>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65" name="Google Shape;165;p19"/>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66" name="Google Shape;166;p19"/>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6">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46">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46">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46">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46">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46">
                                            <p:txEl>
                                              <p:pRg st="14" end="14"/>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46">
                                            <p:txEl>
                                              <p:pRg st="15" end="15"/>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146">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t>Final wrap-up</a:t>
            </a:r>
            <a:endParaRPr sz="2400"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285750" indent="-285750">
              <a:buSzPct val="100000"/>
              <a:buFont typeface="Arial" panose="020B0604020202020204" pitchFamily="34" charset="0"/>
              <a:buChar char="•"/>
            </a:pPr>
            <a:endParaRPr lang="en-IN" sz="1800" dirty="0"/>
          </a:p>
          <a:p>
            <a:pPr marL="285750" indent="-285750">
              <a:buSzPct val="100000"/>
              <a:buFont typeface="Arial" panose="020B0604020202020204" pitchFamily="34" charset="0"/>
              <a:buChar char="•"/>
            </a:pPr>
            <a:endParaRPr lang="en-IN" sz="1800" dirty="0"/>
          </a:p>
          <a:p>
            <a:pPr marL="285750" indent="-285750">
              <a:buSzPct val="100000"/>
              <a:buFont typeface="Arial" panose="020B0604020202020204" pitchFamily="34" charset="0"/>
              <a:buChar char="•"/>
            </a:pPr>
            <a:r>
              <a:rPr lang="en-IN" sz="1800" dirty="0"/>
              <a:t>The essence of DevOps is breaking down the silo between Dev (those who change/evolve systems) and Ops (those who maintain the stability of systems).</a:t>
            </a:r>
          </a:p>
          <a:p>
            <a:pPr marL="0" indent="0">
              <a:buSzPct val="100000"/>
              <a:buNone/>
            </a:pPr>
            <a:endParaRPr lang="en-IN" sz="1800" dirty="0"/>
          </a:p>
          <a:p>
            <a:pPr marL="285750" indent="-285750">
              <a:buSzPct val="100000"/>
              <a:buFont typeface="Arial" panose="020B0604020202020204" pitchFamily="34" charset="0"/>
              <a:buChar char="•"/>
            </a:pPr>
            <a:r>
              <a:rPr lang="en-IN" sz="1800" dirty="0"/>
              <a:t>In the same way, </a:t>
            </a:r>
            <a:r>
              <a:rPr lang="en-IN" sz="1800" u="sng" dirty="0">
                <a:hlinkClick r:id="rId3">
                  <a:extLst>
                    <a:ext uri="{A12FA001-AC4F-418D-AE19-62706E023703}">
                      <ahyp:hlinkClr xmlns:ahyp="http://schemas.microsoft.com/office/drawing/2018/hyperlinkcolor" val="tx"/>
                    </a:ext>
                  </a:extLst>
                </a:hlinkClick>
              </a:rPr>
              <a:t>the essence of DevSecOps</a:t>
            </a:r>
            <a:r>
              <a:rPr lang="en-IN" sz="1800" u="sng" dirty="0"/>
              <a:t> </a:t>
            </a:r>
            <a:r>
              <a:rPr lang="en-IN" sz="1800" dirty="0"/>
              <a:t>is ensuring that the goals and voice of security and compliance are heard and incorporated along with development and operations.</a:t>
            </a:r>
          </a:p>
          <a:p>
            <a:pPr marL="0" indent="0">
              <a:buSzPct val="183000"/>
              <a:buNone/>
            </a:pPr>
            <a:endParaRPr lang="en-IN" sz="1800" dirty="0"/>
          </a:p>
          <a:p>
            <a:pPr marL="0" indent="0">
              <a:buSzPct val="100000"/>
              <a:buNone/>
            </a:pPr>
            <a:r>
              <a:rPr lang="en-IN" sz="1000" dirty="0"/>
              <a:t>	</a:t>
            </a:r>
          </a:p>
          <a:p>
            <a:pPr marL="0" indent="0">
              <a:buSzPct val="100000"/>
              <a:buNone/>
            </a:pPr>
            <a:endParaRPr lang="en-IN" sz="1000" dirty="0"/>
          </a:p>
          <a:p>
            <a:pPr marL="0" indent="0">
              <a:buSzPct val="183000"/>
              <a:buNone/>
            </a:pPr>
            <a:endParaRPr lang="en-IN" sz="1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spTree>
    <p:extLst>
      <p:ext uri="{BB962C8B-B14F-4D97-AF65-F5344CB8AC3E}">
        <p14:creationId xmlns:p14="http://schemas.microsoft.com/office/powerpoint/2010/main" val="2209411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5">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20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build="p"/>
      <p:bldP spid="205" grpId="1"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396"/>
        <p:cNvGrpSpPr/>
        <p:nvPr/>
      </p:nvGrpSpPr>
      <p:grpSpPr>
        <a:xfrm>
          <a:off x="0" y="0"/>
          <a:ext cx="0" cy="0"/>
          <a:chOff x="0" y="0"/>
          <a:chExt cx="0" cy="0"/>
        </a:xfrm>
      </p:grpSpPr>
      <p:sp>
        <p:nvSpPr>
          <p:cNvPr id="398" name="Google Shape;398;p35"/>
          <p:cNvSpPr txBox="1">
            <a:spLocks noGrp="1"/>
          </p:cNvSpPr>
          <p:nvPr>
            <p:ph type="ctrTitle" idx="4294967295"/>
          </p:nvPr>
        </p:nvSpPr>
        <p:spPr>
          <a:xfrm>
            <a:off x="685800" y="1303699"/>
            <a:ext cx="4285770" cy="848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000" dirty="0"/>
              <a:t>End of this topic !</a:t>
            </a:r>
            <a:endParaRPr sz="4000" dirty="0"/>
          </a:p>
        </p:txBody>
      </p:sp>
      <p:sp>
        <p:nvSpPr>
          <p:cNvPr id="399" name="Google Shape;399;p35"/>
          <p:cNvSpPr txBox="1">
            <a:spLocks noGrp="1"/>
          </p:cNvSpPr>
          <p:nvPr>
            <p:ph type="subTitle" idx="4294967295"/>
          </p:nvPr>
        </p:nvSpPr>
        <p:spPr>
          <a:xfrm>
            <a:off x="685801" y="2161437"/>
            <a:ext cx="3986092" cy="643235"/>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dirty="0">
                <a:latin typeface="Fira Sans SemiBold"/>
                <a:ea typeface="Fira Sans SemiBold"/>
                <a:cs typeface="Fira Sans SemiBold"/>
                <a:sym typeface="Fira Sans SemiBold"/>
              </a:rPr>
              <a:t>Any questions?</a:t>
            </a:r>
            <a:endParaRPr lang="en-IN" dirty="0"/>
          </a:p>
          <a:p>
            <a:pPr marL="88900" lvl="0" indent="0">
              <a:spcBef>
                <a:spcPts val="0"/>
              </a:spcBef>
              <a:buNone/>
            </a:pPr>
            <a:endParaRPr dirty="0"/>
          </a:p>
        </p:txBody>
      </p:sp>
      <p:sp>
        <p:nvSpPr>
          <p:cNvPr id="400" name="Google Shape;400;p35"/>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7" name="Google Shape;546;p38">
            <a:extLst>
              <a:ext uri="{FF2B5EF4-FFF2-40B4-BE49-F238E27FC236}">
                <a16:creationId xmlns:a16="http://schemas.microsoft.com/office/drawing/2014/main" id="{D82E0FB0-BF70-479F-AA06-229E102185FC}"/>
              </a:ext>
            </a:extLst>
          </p:cNvPr>
          <p:cNvSpPr/>
          <p:nvPr/>
        </p:nvSpPr>
        <p:spPr>
          <a:xfrm>
            <a:off x="183592" y="193725"/>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4618104"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Course overview</a:t>
            </a:r>
            <a:endParaRPr dirty="0"/>
          </a:p>
        </p:txBody>
      </p:sp>
      <p:sp>
        <p:nvSpPr>
          <p:cNvPr id="205" name="Google Shape;205;p22"/>
          <p:cNvSpPr txBox="1">
            <a:spLocks noGrp="1"/>
          </p:cNvSpPr>
          <p:nvPr>
            <p:ph type="body" idx="1"/>
          </p:nvPr>
        </p:nvSpPr>
        <p:spPr>
          <a:xfrm>
            <a:off x="66369" y="870155"/>
            <a:ext cx="6629400" cy="4178255"/>
          </a:xfrm>
          <a:prstGeom prst="rect">
            <a:avLst/>
          </a:prstGeom>
        </p:spPr>
        <p:txBody>
          <a:bodyPr spcFirstLastPara="1" wrap="square" lIns="0" tIns="0" rIns="0" bIns="0" anchor="t" anchorCtr="0">
            <a:noAutofit/>
          </a:bodyPr>
          <a:lstStyle/>
          <a:p>
            <a:pPr marL="342900" lvl="0" indent="-342900" algn="l" rtl="0">
              <a:spcBef>
                <a:spcPts val="600"/>
              </a:spcBef>
              <a:spcAft>
                <a:spcPts val="0"/>
              </a:spcAft>
              <a:buFont typeface="Wingdings" panose="05000000000000000000" pitchFamily="2" charset="2"/>
              <a:buChar char="§"/>
            </a:pPr>
            <a:endParaRPr lang="en-IN" sz="2000" dirty="0"/>
          </a:p>
          <a:p>
            <a:pPr marL="342900" lvl="0" indent="-342900" algn="l" rtl="0">
              <a:spcBef>
                <a:spcPts val="600"/>
              </a:spcBef>
              <a:spcAft>
                <a:spcPts val="0"/>
              </a:spcAft>
              <a:buFont typeface="Wingdings" panose="05000000000000000000" pitchFamily="2" charset="2"/>
              <a:buChar char="§"/>
            </a:pPr>
            <a:endParaRPr lang="en-IN" sz="2000" dirty="0"/>
          </a:p>
          <a:p>
            <a:pPr marL="342900" indent="-342900">
              <a:buFont typeface="Arial" panose="020B0604020202020204" pitchFamily="34" charset="0"/>
              <a:buChar char="•"/>
            </a:pPr>
            <a:r>
              <a:rPr lang="en-IN" sz="2000" dirty="0"/>
              <a:t>We are now in the mid’s of major software development transformation, where everything is achieved using piece of code.</a:t>
            </a:r>
          </a:p>
          <a:p>
            <a:pPr marL="0" lvl="0" indent="0" algn="l" rtl="0">
              <a:spcBef>
                <a:spcPts val="600"/>
              </a:spcBef>
              <a:spcAft>
                <a:spcPts val="0"/>
              </a:spcAft>
              <a:buNone/>
            </a:pPr>
            <a:endParaRPr lang="en-IN" sz="2000" dirty="0"/>
          </a:p>
          <a:p>
            <a:pPr marL="342900" lvl="0" indent="-342900" algn="l" rtl="0">
              <a:spcBef>
                <a:spcPts val="600"/>
              </a:spcBef>
              <a:spcAft>
                <a:spcPts val="0"/>
              </a:spcAft>
              <a:buFont typeface="Arial" panose="020B0604020202020204" pitchFamily="34" charset="0"/>
              <a:buChar char="•"/>
            </a:pPr>
            <a:r>
              <a:rPr lang="en-IN" sz="2000" dirty="0"/>
              <a:t>During this webinar we are going to see how security practices can be incorporated in software development life cycle.</a:t>
            </a:r>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100000" t="100000"/>
          </a:path>
          <a:tileRect r="-100000" b="-100000"/>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8" y="155280"/>
            <a:ext cx="5715349"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Software Development lifecycle</a:t>
            </a:r>
            <a:endParaRPr dirty="0"/>
          </a:p>
        </p:txBody>
      </p:sp>
      <p:sp>
        <p:nvSpPr>
          <p:cNvPr id="205" name="Google Shape;205;p22"/>
          <p:cNvSpPr txBox="1">
            <a:spLocks noGrp="1"/>
          </p:cNvSpPr>
          <p:nvPr>
            <p:ph type="body" idx="1"/>
          </p:nvPr>
        </p:nvSpPr>
        <p:spPr>
          <a:xfrm>
            <a:off x="66369" y="870155"/>
            <a:ext cx="6629400" cy="4178255"/>
          </a:xfrm>
          <a:prstGeom prst="rect">
            <a:avLst/>
          </a:prstGeom>
          <a:noFill/>
        </p:spPr>
        <p:txBody>
          <a:bodyPr spcFirstLastPara="1" wrap="square" lIns="0" tIns="0" rIns="0" bIns="0" anchor="t" anchorCtr="0">
            <a:noAutofit/>
          </a:bodyPr>
          <a:lstStyle/>
          <a:p>
            <a:pPr marL="342900" indent="-342900">
              <a:buFont typeface="Arial" panose="020B0604020202020204" pitchFamily="34" charset="0"/>
              <a:buChar char="•"/>
            </a:pPr>
            <a:r>
              <a:rPr lang="en-IN" sz="2000" dirty="0"/>
              <a:t>Software development did happens in two ways.</a:t>
            </a:r>
          </a:p>
          <a:p>
            <a:pPr marL="0" indent="0">
              <a:buNone/>
            </a:pPr>
            <a:endParaRPr lang="en-IN" sz="2000" dirty="0"/>
          </a:p>
          <a:p>
            <a:pPr marL="0" indent="0">
              <a:buNone/>
            </a:pPr>
            <a:endParaRPr lang="en-IN" sz="2000" dirty="0"/>
          </a:p>
          <a:p>
            <a:pPr marL="0" indent="0">
              <a:buNone/>
            </a:pPr>
            <a:endParaRPr lang="en-IN" sz="2000" dirty="0"/>
          </a:p>
          <a:p>
            <a:pPr marL="342900" indent="-342900">
              <a:buFont typeface="Arial" panose="020B0604020202020204" pitchFamily="34" charset="0"/>
              <a:buChar char="•"/>
            </a:pPr>
            <a:endParaRPr lang="en-IN" sz="2000" dirty="0"/>
          </a:p>
          <a:p>
            <a:pPr marL="342900" indent="-342900">
              <a:buFont typeface="Arial" panose="020B0604020202020204" pitchFamily="34" charset="0"/>
              <a:buChar char="•"/>
            </a:pPr>
            <a:endParaRPr lang="en-IN" sz="2000" dirty="0"/>
          </a:p>
          <a:p>
            <a:pPr marL="342900" indent="-342900">
              <a:buFont typeface="Arial" panose="020B0604020202020204" pitchFamily="34" charset="0"/>
              <a:buChar char="•"/>
            </a:pPr>
            <a:endParaRPr lang="en-IN" sz="2000" dirty="0"/>
          </a:p>
          <a:p>
            <a:pPr marL="0" indent="0">
              <a:buNone/>
            </a:pPr>
            <a:endParaRPr lang="en-IN" sz="20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pic>
        <p:nvPicPr>
          <p:cNvPr id="4" name="Picture 3" descr="Diagram&#10;&#10;Description automatically generated with low confidence">
            <a:extLst>
              <a:ext uri="{FF2B5EF4-FFF2-40B4-BE49-F238E27FC236}">
                <a16:creationId xmlns:a16="http://schemas.microsoft.com/office/drawing/2014/main" id="{CAD42622-5714-E241-AF50-D03C2EA249F7}"/>
              </a:ext>
            </a:extLst>
          </p:cNvPr>
          <p:cNvPicPr>
            <a:picLocks noChangeAspect="1"/>
          </p:cNvPicPr>
          <p:nvPr/>
        </p:nvPicPr>
        <p:blipFill>
          <a:blip r:embed="rId3"/>
          <a:stretch>
            <a:fillRect/>
          </a:stretch>
        </p:blipFill>
        <p:spPr>
          <a:xfrm>
            <a:off x="189938" y="1479118"/>
            <a:ext cx="6385959" cy="3287806"/>
          </a:xfrm>
          <a:prstGeom prst="rect">
            <a:avLst/>
          </a:prstGeom>
        </p:spPr>
      </p:pic>
    </p:spTree>
    <p:extLst>
      <p:ext uri="{BB962C8B-B14F-4D97-AF65-F5344CB8AC3E}">
        <p14:creationId xmlns:p14="http://schemas.microsoft.com/office/powerpoint/2010/main" val="1957668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grpSp>
        <p:nvGrpSpPr>
          <p:cNvPr id="324" name="Google Shape;324;p30"/>
          <p:cNvGrpSpPr/>
          <p:nvPr/>
        </p:nvGrpSpPr>
        <p:grpSpPr>
          <a:xfrm>
            <a:off x="202704" y="199132"/>
            <a:ext cx="346104" cy="353231"/>
            <a:chOff x="3955900" y="2984500"/>
            <a:chExt cx="414000" cy="422525"/>
          </a:xfrm>
        </p:grpSpPr>
        <p:sp>
          <p:nvSpPr>
            <p:cNvPr id="325" name="Google Shape;325;p30"/>
            <p:cNvSpPr/>
            <p:nvPr/>
          </p:nvSpPr>
          <p:spPr>
            <a:xfrm>
              <a:off x="3955900" y="2984500"/>
              <a:ext cx="315700" cy="315675"/>
            </a:xfrm>
            <a:custGeom>
              <a:avLst/>
              <a:gdLst/>
              <a:ahLst/>
              <a:cxnLst/>
              <a:rect l="l" t="t" r="r" b="b"/>
              <a:pathLst>
                <a:path w="12628" h="12627" extrusionOk="0">
                  <a:moveTo>
                    <a:pt x="6302" y="977"/>
                  </a:moveTo>
                  <a:lnTo>
                    <a:pt x="6863" y="1026"/>
                  </a:lnTo>
                  <a:lnTo>
                    <a:pt x="7376" y="1099"/>
                  </a:lnTo>
                  <a:lnTo>
                    <a:pt x="7889" y="1221"/>
                  </a:lnTo>
                  <a:lnTo>
                    <a:pt x="8378" y="1417"/>
                  </a:lnTo>
                  <a:lnTo>
                    <a:pt x="8842" y="1636"/>
                  </a:lnTo>
                  <a:lnTo>
                    <a:pt x="9281" y="1905"/>
                  </a:lnTo>
                  <a:lnTo>
                    <a:pt x="9697" y="2198"/>
                  </a:lnTo>
                  <a:lnTo>
                    <a:pt x="10087" y="2540"/>
                  </a:lnTo>
                  <a:lnTo>
                    <a:pt x="10429" y="2931"/>
                  </a:lnTo>
                  <a:lnTo>
                    <a:pt x="10722" y="3346"/>
                  </a:lnTo>
                  <a:lnTo>
                    <a:pt x="10991" y="3786"/>
                  </a:lnTo>
                  <a:lnTo>
                    <a:pt x="11211" y="4250"/>
                  </a:lnTo>
                  <a:lnTo>
                    <a:pt x="11406" y="4738"/>
                  </a:lnTo>
                  <a:lnTo>
                    <a:pt x="11528" y="5251"/>
                  </a:lnTo>
                  <a:lnTo>
                    <a:pt x="11626" y="5764"/>
                  </a:lnTo>
                  <a:lnTo>
                    <a:pt x="11650" y="6326"/>
                  </a:lnTo>
                  <a:lnTo>
                    <a:pt x="11626" y="6863"/>
                  </a:lnTo>
                  <a:lnTo>
                    <a:pt x="11528" y="7400"/>
                  </a:lnTo>
                  <a:lnTo>
                    <a:pt x="11406" y="7913"/>
                  </a:lnTo>
                  <a:lnTo>
                    <a:pt x="11211" y="8402"/>
                  </a:lnTo>
                  <a:lnTo>
                    <a:pt x="10991" y="8866"/>
                  </a:lnTo>
                  <a:lnTo>
                    <a:pt x="10722" y="9305"/>
                  </a:lnTo>
                  <a:lnTo>
                    <a:pt x="10429" y="9696"/>
                  </a:lnTo>
                  <a:lnTo>
                    <a:pt x="10087" y="10087"/>
                  </a:lnTo>
                  <a:lnTo>
                    <a:pt x="9697" y="10429"/>
                  </a:lnTo>
                  <a:lnTo>
                    <a:pt x="9281" y="10746"/>
                  </a:lnTo>
                  <a:lnTo>
                    <a:pt x="8842" y="11015"/>
                  </a:lnTo>
                  <a:lnTo>
                    <a:pt x="8378" y="11235"/>
                  </a:lnTo>
                  <a:lnTo>
                    <a:pt x="7889" y="11406"/>
                  </a:lnTo>
                  <a:lnTo>
                    <a:pt x="7376" y="11552"/>
                  </a:lnTo>
                  <a:lnTo>
                    <a:pt x="6863" y="11625"/>
                  </a:lnTo>
                  <a:lnTo>
                    <a:pt x="6302" y="11650"/>
                  </a:lnTo>
                  <a:lnTo>
                    <a:pt x="5764" y="11625"/>
                  </a:lnTo>
                  <a:lnTo>
                    <a:pt x="5227" y="11552"/>
                  </a:lnTo>
                  <a:lnTo>
                    <a:pt x="4714" y="11406"/>
                  </a:lnTo>
                  <a:lnTo>
                    <a:pt x="4226" y="11235"/>
                  </a:lnTo>
                  <a:lnTo>
                    <a:pt x="3762" y="11015"/>
                  </a:lnTo>
                  <a:lnTo>
                    <a:pt x="3322" y="10746"/>
                  </a:lnTo>
                  <a:lnTo>
                    <a:pt x="2931" y="10429"/>
                  </a:lnTo>
                  <a:lnTo>
                    <a:pt x="2541" y="10087"/>
                  </a:lnTo>
                  <a:lnTo>
                    <a:pt x="2199" y="9696"/>
                  </a:lnTo>
                  <a:lnTo>
                    <a:pt x="1881" y="9305"/>
                  </a:lnTo>
                  <a:lnTo>
                    <a:pt x="1613" y="8866"/>
                  </a:lnTo>
                  <a:lnTo>
                    <a:pt x="1393" y="8402"/>
                  </a:lnTo>
                  <a:lnTo>
                    <a:pt x="1222" y="7913"/>
                  </a:lnTo>
                  <a:lnTo>
                    <a:pt x="1075" y="7400"/>
                  </a:lnTo>
                  <a:lnTo>
                    <a:pt x="1002" y="6863"/>
                  </a:lnTo>
                  <a:lnTo>
                    <a:pt x="978" y="6326"/>
                  </a:lnTo>
                  <a:lnTo>
                    <a:pt x="1002" y="5764"/>
                  </a:lnTo>
                  <a:lnTo>
                    <a:pt x="1075" y="5251"/>
                  </a:lnTo>
                  <a:lnTo>
                    <a:pt x="1222" y="4738"/>
                  </a:lnTo>
                  <a:lnTo>
                    <a:pt x="1393" y="4250"/>
                  </a:lnTo>
                  <a:lnTo>
                    <a:pt x="1613" y="3786"/>
                  </a:lnTo>
                  <a:lnTo>
                    <a:pt x="1881" y="3346"/>
                  </a:lnTo>
                  <a:lnTo>
                    <a:pt x="2199" y="2931"/>
                  </a:lnTo>
                  <a:lnTo>
                    <a:pt x="2541" y="2540"/>
                  </a:lnTo>
                  <a:lnTo>
                    <a:pt x="2931" y="2198"/>
                  </a:lnTo>
                  <a:lnTo>
                    <a:pt x="3322" y="1905"/>
                  </a:lnTo>
                  <a:lnTo>
                    <a:pt x="3762" y="1636"/>
                  </a:lnTo>
                  <a:lnTo>
                    <a:pt x="4226" y="1417"/>
                  </a:lnTo>
                  <a:lnTo>
                    <a:pt x="4714" y="1221"/>
                  </a:lnTo>
                  <a:lnTo>
                    <a:pt x="5227" y="1099"/>
                  </a:lnTo>
                  <a:lnTo>
                    <a:pt x="5764" y="1026"/>
                  </a:lnTo>
                  <a:lnTo>
                    <a:pt x="6302" y="977"/>
                  </a:lnTo>
                  <a:close/>
                  <a:moveTo>
                    <a:pt x="6302" y="0"/>
                  </a:moveTo>
                  <a:lnTo>
                    <a:pt x="5984" y="24"/>
                  </a:lnTo>
                  <a:lnTo>
                    <a:pt x="5667" y="49"/>
                  </a:lnTo>
                  <a:lnTo>
                    <a:pt x="5349" y="73"/>
                  </a:lnTo>
                  <a:lnTo>
                    <a:pt x="5032" y="147"/>
                  </a:lnTo>
                  <a:lnTo>
                    <a:pt x="4739" y="220"/>
                  </a:lnTo>
                  <a:lnTo>
                    <a:pt x="4446" y="293"/>
                  </a:lnTo>
                  <a:lnTo>
                    <a:pt x="4153" y="391"/>
                  </a:lnTo>
                  <a:lnTo>
                    <a:pt x="3859" y="513"/>
                  </a:lnTo>
                  <a:lnTo>
                    <a:pt x="3566" y="635"/>
                  </a:lnTo>
                  <a:lnTo>
                    <a:pt x="3298" y="782"/>
                  </a:lnTo>
                  <a:lnTo>
                    <a:pt x="3029" y="928"/>
                  </a:lnTo>
                  <a:lnTo>
                    <a:pt x="2785" y="1075"/>
                  </a:lnTo>
                  <a:lnTo>
                    <a:pt x="2296" y="1441"/>
                  </a:lnTo>
                  <a:lnTo>
                    <a:pt x="1857" y="1856"/>
                  </a:lnTo>
                  <a:lnTo>
                    <a:pt x="1442" y="2296"/>
                  </a:lnTo>
                  <a:lnTo>
                    <a:pt x="1075" y="2784"/>
                  </a:lnTo>
                  <a:lnTo>
                    <a:pt x="904" y="3053"/>
                  </a:lnTo>
                  <a:lnTo>
                    <a:pt x="758" y="3322"/>
                  </a:lnTo>
                  <a:lnTo>
                    <a:pt x="611" y="3590"/>
                  </a:lnTo>
                  <a:lnTo>
                    <a:pt x="489" y="3859"/>
                  </a:lnTo>
                  <a:lnTo>
                    <a:pt x="391" y="4152"/>
                  </a:lnTo>
                  <a:lnTo>
                    <a:pt x="294" y="4445"/>
                  </a:lnTo>
                  <a:lnTo>
                    <a:pt x="196" y="4738"/>
                  </a:lnTo>
                  <a:lnTo>
                    <a:pt x="123" y="5056"/>
                  </a:lnTo>
                  <a:lnTo>
                    <a:pt x="74" y="5349"/>
                  </a:lnTo>
                  <a:lnTo>
                    <a:pt x="25" y="5666"/>
                  </a:lnTo>
                  <a:lnTo>
                    <a:pt x="1" y="5984"/>
                  </a:lnTo>
                  <a:lnTo>
                    <a:pt x="1" y="6326"/>
                  </a:lnTo>
                  <a:lnTo>
                    <a:pt x="1" y="6643"/>
                  </a:lnTo>
                  <a:lnTo>
                    <a:pt x="25" y="6961"/>
                  </a:lnTo>
                  <a:lnTo>
                    <a:pt x="74" y="7278"/>
                  </a:lnTo>
                  <a:lnTo>
                    <a:pt x="123" y="7596"/>
                  </a:lnTo>
                  <a:lnTo>
                    <a:pt x="196" y="7889"/>
                  </a:lnTo>
                  <a:lnTo>
                    <a:pt x="294" y="8206"/>
                  </a:lnTo>
                  <a:lnTo>
                    <a:pt x="391" y="8499"/>
                  </a:lnTo>
                  <a:lnTo>
                    <a:pt x="489" y="8768"/>
                  </a:lnTo>
                  <a:lnTo>
                    <a:pt x="611" y="9061"/>
                  </a:lnTo>
                  <a:lnTo>
                    <a:pt x="758" y="9330"/>
                  </a:lnTo>
                  <a:lnTo>
                    <a:pt x="904" y="9598"/>
                  </a:lnTo>
                  <a:lnTo>
                    <a:pt x="1075" y="9843"/>
                  </a:lnTo>
                  <a:lnTo>
                    <a:pt x="1442" y="10331"/>
                  </a:lnTo>
                  <a:lnTo>
                    <a:pt x="1857" y="10771"/>
                  </a:lnTo>
                  <a:lnTo>
                    <a:pt x="2296" y="11186"/>
                  </a:lnTo>
                  <a:lnTo>
                    <a:pt x="2785" y="11552"/>
                  </a:lnTo>
                  <a:lnTo>
                    <a:pt x="3029" y="11723"/>
                  </a:lnTo>
                  <a:lnTo>
                    <a:pt x="3298" y="11870"/>
                  </a:lnTo>
                  <a:lnTo>
                    <a:pt x="3566" y="12016"/>
                  </a:lnTo>
                  <a:lnTo>
                    <a:pt x="3859" y="12138"/>
                  </a:lnTo>
                  <a:lnTo>
                    <a:pt x="4153" y="12236"/>
                  </a:lnTo>
                  <a:lnTo>
                    <a:pt x="4446" y="12334"/>
                  </a:lnTo>
                  <a:lnTo>
                    <a:pt x="4739" y="12431"/>
                  </a:lnTo>
                  <a:lnTo>
                    <a:pt x="5032" y="12505"/>
                  </a:lnTo>
                  <a:lnTo>
                    <a:pt x="5349" y="12553"/>
                  </a:lnTo>
                  <a:lnTo>
                    <a:pt x="5667" y="12602"/>
                  </a:lnTo>
                  <a:lnTo>
                    <a:pt x="5984" y="12627"/>
                  </a:lnTo>
                  <a:lnTo>
                    <a:pt x="6644" y="12627"/>
                  </a:lnTo>
                  <a:lnTo>
                    <a:pt x="6961" y="12602"/>
                  </a:lnTo>
                  <a:lnTo>
                    <a:pt x="7279" y="12553"/>
                  </a:lnTo>
                  <a:lnTo>
                    <a:pt x="7572" y="12505"/>
                  </a:lnTo>
                  <a:lnTo>
                    <a:pt x="7889" y="12431"/>
                  </a:lnTo>
                  <a:lnTo>
                    <a:pt x="8182" y="12334"/>
                  </a:lnTo>
                  <a:lnTo>
                    <a:pt x="8475" y="12236"/>
                  </a:lnTo>
                  <a:lnTo>
                    <a:pt x="8768" y="12138"/>
                  </a:lnTo>
                  <a:lnTo>
                    <a:pt x="9037" y="12016"/>
                  </a:lnTo>
                  <a:lnTo>
                    <a:pt x="9306" y="11870"/>
                  </a:lnTo>
                  <a:lnTo>
                    <a:pt x="9574" y="11723"/>
                  </a:lnTo>
                  <a:lnTo>
                    <a:pt x="9843" y="11552"/>
                  </a:lnTo>
                  <a:lnTo>
                    <a:pt x="10332" y="11186"/>
                  </a:lnTo>
                  <a:lnTo>
                    <a:pt x="10771" y="10771"/>
                  </a:lnTo>
                  <a:lnTo>
                    <a:pt x="11186" y="10331"/>
                  </a:lnTo>
                  <a:lnTo>
                    <a:pt x="11553" y="9843"/>
                  </a:lnTo>
                  <a:lnTo>
                    <a:pt x="11699" y="9598"/>
                  </a:lnTo>
                  <a:lnTo>
                    <a:pt x="11846" y="9330"/>
                  </a:lnTo>
                  <a:lnTo>
                    <a:pt x="11992" y="9061"/>
                  </a:lnTo>
                  <a:lnTo>
                    <a:pt x="12114" y="8768"/>
                  </a:lnTo>
                  <a:lnTo>
                    <a:pt x="12237" y="8499"/>
                  </a:lnTo>
                  <a:lnTo>
                    <a:pt x="12334" y="8206"/>
                  </a:lnTo>
                  <a:lnTo>
                    <a:pt x="12432" y="7889"/>
                  </a:lnTo>
                  <a:lnTo>
                    <a:pt x="12481" y="7596"/>
                  </a:lnTo>
                  <a:lnTo>
                    <a:pt x="12554" y="7278"/>
                  </a:lnTo>
                  <a:lnTo>
                    <a:pt x="12578" y="6961"/>
                  </a:lnTo>
                  <a:lnTo>
                    <a:pt x="12603" y="6643"/>
                  </a:lnTo>
                  <a:lnTo>
                    <a:pt x="12627" y="6326"/>
                  </a:lnTo>
                  <a:lnTo>
                    <a:pt x="12603" y="5984"/>
                  </a:lnTo>
                  <a:lnTo>
                    <a:pt x="12578" y="5666"/>
                  </a:lnTo>
                  <a:lnTo>
                    <a:pt x="12554" y="5349"/>
                  </a:lnTo>
                  <a:lnTo>
                    <a:pt x="12481" y="5056"/>
                  </a:lnTo>
                  <a:lnTo>
                    <a:pt x="12432" y="4738"/>
                  </a:lnTo>
                  <a:lnTo>
                    <a:pt x="12334" y="4445"/>
                  </a:lnTo>
                  <a:lnTo>
                    <a:pt x="12237" y="4152"/>
                  </a:lnTo>
                  <a:lnTo>
                    <a:pt x="12114" y="3859"/>
                  </a:lnTo>
                  <a:lnTo>
                    <a:pt x="11992" y="3590"/>
                  </a:lnTo>
                  <a:lnTo>
                    <a:pt x="11846" y="3322"/>
                  </a:lnTo>
                  <a:lnTo>
                    <a:pt x="11699" y="3053"/>
                  </a:lnTo>
                  <a:lnTo>
                    <a:pt x="11553" y="2784"/>
                  </a:lnTo>
                  <a:lnTo>
                    <a:pt x="11186" y="2296"/>
                  </a:lnTo>
                  <a:lnTo>
                    <a:pt x="10771" y="1856"/>
                  </a:lnTo>
                  <a:lnTo>
                    <a:pt x="10332" y="1441"/>
                  </a:lnTo>
                  <a:lnTo>
                    <a:pt x="9843" y="1075"/>
                  </a:lnTo>
                  <a:lnTo>
                    <a:pt x="9574" y="928"/>
                  </a:lnTo>
                  <a:lnTo>
                    <a:pt x="9306" y="782"/>
                  </a:lnTo>
                  <a:lnTo>
                    <a:pt x="9037" y="635"/>
                  </a:lnTo>
                  <a:lnTo>
                    <a:pt x="8768" y="513"/>
                  </a:lnTo>
                  <a:lnTo>
                    <a:pt x="8475" y="391"/>
                  </a:lnTo>
                  <a:lnTo>
                    <a:pt x="8182" y="293"/>
                  </a:lnTo>
                  <a:lnTo>
                    <a:pt x="7889" y="220"/>
                  </a:lnTo>
                  <a:lnTo>
                    <a:pt x="7572" y="147"/>
                  </a:lnTo>
                  <a:lnTo>
                    <a:pt x="7279" y="73"/>
                  </a:lnTo>
                  <a:lnTo>
                    <a:pt x="6961" y="49"/>
                  </a:lnTo>
                  <a:lnTo>
                    <a:pt x="6644" y="24"/>
                  </a:lnTo>
                  <a:lnTo>
                    <a:pt x="63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6" name="Google Shape;326;p30"/>
            <p:cNvSpPr/>
            <p:nvPr/>
          </p:nvSpPr>
          <p:spPr>
            <a:xfrm>
              <a:off x="3992525" y="3021125"/>
              <a:ext cx="242425" cy="242425"/>
            </a:xfrm>
            <a:custGeom>
              <a:avLst/>
              <a:gdLst/>
              <a:ahLst/>
              <a:cxnLst/>
              <a:rect l="l" t="t" r="r" b="b"/>
              <a:pathLst>
                <a:path w="9697" h="9697" extrusionOk="0">
                  <a:moveTo>
                    <a:pt x="4934" y="1466"/>
                  </a:moveTo>
                  <a:lnTo>
                    <a:pt x="5008" y="1490"/>
                  </a:lnTo>
                  <a:lnTo>
                    <a:pt x="5081" y="1539"/>
                  </a:lnTo>
                  <a:lnTo>
                    <a:pt x="5154" y="1588"/>
                  </a:lnTo>
                  <a:lnTo>
                    <a:pt x="5203" y="1637"/>
                  </a:lnTo>
                  <a:lnTo>
                    <a:pt x="5252" y="1734"/>
                  </a:lnTo>
                  <a:lnTo>
                    <a:pt x="5276" y="1808"/>
                  </a:lnTo>
                  <a:lnTo>
                    <a:pt x="5276" y="1905"/>
                  </a:lnTo>
                  <a:lnTo>
                    <a:pt x="5276" y="1979"/>
                  </a:lnTo>
                  <a:lnTo>
                    <a:pt x="5252" y="2076"/>
                  </a:lnTo>
                  <a:lnTo>
                    <a:pt x="5203" y="2150"/>
                  </a:lnTo>
                  <a:lnTo>
                    <a:pt x="5154" y="2198"/>
                  </a:lnTo>
                  <a:lnTo>
                    <a:pt x="5081" y="2247"/>
                  </a:lnTo>
                  <a:lnTo>
                    <a:pt x="5008" y="2296"/>
                  </a:lnTo>
                  <a:lnTo>
                    <a:pt x="4934" y="2321"/>
                  </a:lnTo>
                  <a:lnTo>
                    <a:pt x="4837" y="2345"/>
                  </a:lnTo>
                  <a:lnTo>
                    <a:pt x="4593" y="2345"/>
                  </a:lnTo>
                  <a:lnTo>
                    <a:pt x="4348" y="2394"/>
                  </a:lnTo>
                  <a:lnTo>
                    <a:pt x="4104" y="2443"/>
                  </a:lnTo>
                  <a:lnTo>
                    <a:pt x="3860" y="2540"/>
                  </a:lnTo>
                  <a:lnTo>
                    <a:pt x="3640" y="2638"/>
                  </a:lnTo>
                  <a:lnTo>
                    <a:pt x="3445" y="2760"/>
                  </a:lnTo>
                  <a:lnTo>
                    <a:pt x="3249" y="2907"/>
                  </a:lnTo>
                  <a:lnTo>
                    <a:pt x="3054" y="3078"/>
                  </a:lnTo>
                  <a:lnTo>
                    <a:pt x="2907" y="3249"/>
                  </a:lnTo>
                  <a:lnTo>
                    <a:pt x="2761" y="3444"/>
                  </a:lnTo>
                  <a:lnTo>
                    <a:pt x="2639" y="3664"/>
                  </a:lnTo>
                  <a:lnTo>
                    <a:pt x="2517" y="3884"/>
                  </a:lnTo>
                  <a:lnTo>
                    <a:pt x="2443" y="4103"/>
                  </a:lnTo>
                  <a:lnTo>
                    <a:pt x="2370" y="4348"/>
                  </a:lnTo>
                  <a:lnTo>
                    <a:pt x="2346" y="4592"/>
                  </a:lnTo>
                  <a:lnTo>
                    <a:pt x="2321" y="4861"/>
                  </a:lnTo>
                  <a:lnTo>
                    <a:pt x="2321" y="4934"/>
                  </a:lnTo>
                  <a:lnTo>
                    <a:pt x="2297" y="5032"/>
                  </a:lnTo>
                  <a:lnTo>
                    <a:pt x="2248" y="5105"/>
                  </a:lnTo>
                  <a:lnTo>
                    <a:pt x="2199" y="5154"/>
                  </a:lnTo>
                  <a:lnTo>
                    <a:pt x="2126" y="5227"/>
                  </a:lnTo>
                  <a:lnTo>
                    <a:pt x="2053" y="5251"/>
                  </a:lnTo>
                  <a:lnTo>
                    <a:pt x="1979" y="5276"/>
                  </a:lnTo>
                  <a:lnTo>
                    <a:pt x="1882" y="5300"/>
                  </a:lnTo>
                  <a:lnTo>
                    <a:pt x="1808" y="5276"/>
                  </a:lnTo>
                  <a:lnTo>
                    <a:pt x="1711" y="5251"/>
                  </a:lnTo>
                  <a:lnTo>
                    <a:pt x="1637" y="5227"/>
                  </a:lnTo>
                  <a:lnTo>
                    <a:pt x="1564" y="5154"/>
                  </a:lnTo>
                  <a:lnTo>
                    <a:pt x="1515" y="5105"/>
                  </a:lnTo>
                  <a:lnTo>
                    <a:pt x="1491" y="5032"/>
                  </a:lnTo>
                  <a:lnTo>
                    <a:pt x="1466" y="4934"/>
                  </a:lnTo>
                  <a:lnTo>
                    <a:pt x="1442" y="4861"/>
                  </a:lnTo>
                  <a:lnTo>
                    <a:pt x="1466" y="4494"/>
                  </a:lnTo>
                  <a:lnTo>
                    <a:pt x="1515" y="4177"/>
                  </a:lnTo>
                  <a:lnTo>
                    <a:pt x="1588" y="3835"/>
                  </a:lnTo>
                  <a:lnTo>
                    <a:pt x="1711" y="3542"/>
                  </a:lnTo>
                  <a:lnTo>
                    <a:pt x="1857" y="3224"/>
                  </a:lnTo>
                  <a:lnTo>
                    <a:pt x="2028" y="2956"/>
                  </a:lnTo>
                  <a:lnTo>
                    <a:pt x="2223" y="2687"/>
                  </a:lnTo>
                  <a:lnTo>
                    <a:pt x="2443" y="2443"/>
                  </a:lnTo>
                  <a:lnTo>
                    <a:pt x="2688" y="2223"/>
                  </a:lnTo>
                  <a:lnTo>
                    <a:pt x="2956" y="2028"/>
                  </a:lnTo>
                  <a:lnTo>
                    <a:pt x="3225" y="1857"/>
                  </a:lnTo>
                  <a:lnTo>
                    <a:pt x="3518" y="1710"/>
                  </a:lnTo>
                  <a:lnTo>
                    <a:pt x="3835" y="1612"/>
                  </a:lnTo>
                  <a:lnTo>
                    <a:pt x="4153" y="1515"/>
                  </a:lnTo>
                  <a:lnTo>
                    <a:pt x="4495" y="1466"/>
                  </a:lnTo>
                  <a:close/>
                  <a:moveTo>
                    <a:pt x="4837" y="0"/>
                  </a:moveTo>
                  <a:lnTo>
                    <a:pt x="4348" y="25"/>
                  </a:lnTo>
                  <a:lnTo>
                    <a:pt x="3860" y="98"/>
                  </a:lnTo>
                  <a:lnTo>
                    <a:pt x="3396" y="220"/>
                  </a:lnTo>
                  <a:lnTo>
                    <a:pt x="2956" y="391"/>
                  </a:lnTo>
                  <a:lnTo>
                    <a:pt x="2541" y="587"/>
                  </a:lnTo>
                  <a:lnTo>
                    <a:pt x="2150" y="831"/>
                  </a:lnTo>
                  <a:lnTo>
                    <a:pt x="1759" y="1124"/>
                  </a:lnTo>
                  <a:lnTo>
                    <a:pt x="1418" y="1441"/>
                  </a:lnTo>
                  <a:lnTo>
                    <a:pt x="1100" y="1783"/>
                  </a:lnTo>
                  <a:lnTo>
                    <a:pt x="831" y="2150"/>
                  </a:lnTo>
                  <a:lnTo>
                    <a:pt x="587" y="2540"/>
                  </a:lnTo>
                  <a:lnTo>
                    <a:pt x="392" y="2980"/>
                  </a:lnTo>
                  <a:lnTo>
                    <a:pt x="221" y="3420"/>
                  </a:lnTo>
                  <a:lnTo>
                    <a:pt x="99" y="3884"/>
                  </a:lnTo>
                  <a:lnTo>
                    <a:pt x="25" y="4348"/>
                  </a:lnTo>
                  <a:lnTo>
                    <a:pt x="1" y="4861"/>
                  </a:lnTo>
                  <a:lnTo>
                    <a:pt x="25" y="5349"/>
                  </a:lnTo>
                  <a:lnTo>
                    <a:pt x="99" y="5838"/>
                  </a:lnTo>
                  <a:lnTo>
                    <a:pt x="221" y="6302"/>
                  </a:lnTo>
                  <a:lnTo>
                    <a:pt x="392" y="6741"/>
                  </a:lnTo>
                  <a:lnTo>
                    <a:pt x="587" y="7156"/>
                  </a:lnTo>
                  <a:lnTo>
                    <a:pt x="831" y="7547"/>
                  </a:lnTo>
                  <a:lnTo>
                    <a:pt x="1100" y="7938"/>
                  </a:lnTo>
                  <a:lnTo>
                    <a:pt x="1418" y="8280"/>
                  </a:lnTo>
                  <a:lnTo>
                    <a:pt x="1759" y="8597"/>
                  </a:lnTo>
                  <a:lnTo>
                    <a:pt x="2150" y="8866"/>
                  </a:lnTo>
                  <a:lnTo>
                    <a:pt x="2541" y="9110"/>
                  </a:lnTo>
                  <a:lnTo>
                    <a:pt x="2956" y="9306"/>
                  </a:lnTo>
                  <a:lnTo>
                    <a:pt x="3396" y="9477"/>
                  </a:lnTo>
                  <a:lnTo>
                    <a:pt x="3860" y="9599"/>
                  </a:lnTo>
                  <a:lnTo>
                    <a:pt x="4348" y="9672"/>
                  </a:lnTo>
                  <a:lnTo>
                    <a:pt x="4837" y="9696"/>
                  </a:lnTo>
                  <a:lnTo>
                    <a:pt x="5350" y="9672"/>
                  </a:lnTo>
                  <a:lnTo>
                    <a:pt x="5814" y="9599"/>
                  </a:lnTo>
                  <a:lnTo>
                    <a:pt x="6278" y="9477"/>
                  </a:lnTo>
                  <a:lnTo>
                    <a:pt x="6717" y="9306"/>
                  </a:lnTo>
                  <a:lnTo>
                    <a:pt x="7157" y="9110"/>
                  </a:lnTo>
                  <a:lnTo>
                    <a:pt x="7548" y="8866"/>
                  </a:lnTo>
                  <a:lnTo>
                    <a:pt x="7914" y="8597"/>
                  </a:lnTo>
                  <a:lnTo>
                    <a:pt x="8256" y="8280"/>
                  </a:lnTo>
                  <a:lnTo>
                    <a:pt x="8573" y="7938"/>
                  </a:lnTo>
                  <a:lnTo>
                    <a:pt x="8867" y="7547"/>
                  </a:lnTo>
                  <a:lnTo>
                    <a:pt x="9111" y="7156"/>
                  </a:lnTo>
                  <a:lnTo>
                    <a:pt x="9306" y="6741"/>
                  </a:lnTo>
                  <a:lnTo>
                    <a:pt x="9477" y="6302"/>
                  </a:lnTo>
                  <a:lnTo>
                    <a:pt x="9599" y="5838"/>
                  </a:lnTo>
                  <a:lnTo>
                    <a:pt x="9673" y="5349"/>
                  </a:lnTo>
                  <a:lnTo>
                    <a:pt x="9697" y="4861"/>
                  </a:lnTo>
                  <a:lnTo>
                    <a:pt x="9673" y="4348"/>
                  </a:lnTo>
                  <a:lnTo>
                    <a:pt x="9599" y="3884"/>
                  </a:lnTo>
                  <a:lnTo>
                    <a:pt x="9477" y="3420"/>
                  </a:lnTo>
                  <a:lnTo>
                    <a:pt x="9306" y="2980"/>
                  </a:lnTo>
                  <a:lnTo>
                    <a:pt x="9111" y="2540"/>
                  </a:lnTo>
                  <a:lnTo>
                    <a:pt x="8867" y="2150"/>
                  </a:lnTo>
                  <a:lnTo>
                    <a:pt x="8573" y="1783"/>
                  </a:lnTo>
                  <a:lnTo>
                    <a:pt x="8256" y="1441"/>
                  </a:lnTo>
                  <a:lnTo>
                    <a:pt x="7914" y="1124"/>
                  </a:lnTo>
                  <a:lnTo>
                    <a:pt x="7548" y="831"/>
                  </a:lnTo>
                  <a:lnTo>
                    <a:pt x="7157" y="587"/>
                  </a:lnTo>
                  <a:lnTo>
                    <a:pt x="6717" y="391"/>
                  </a:lnTo>
                  <a:lnTo>
                    <a:pt x="6278" y="220"/>
                  </a:lnTo>
                  <a:lnTo>
                    <a:pt x="5814" y="98"/>
                  </a:lnTo>
                  <a:lnTo>
                    <a:pt x="5350" y="25"/>
                  </a:lnTo>
                  <a:lnTo>
                    <a:pt x="4837" y="0"/>
                  </a:lnTo>
                  <a:close/>
                </a:path>
              </a:pathLst>
            </a:custGeom>
            <a:solidFill>
              <a:srgbClr val="02102E">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7" name="Google Shape;327;p30"/>
            <p:cNvSpPr/>
            <p:nvPr/>
          </p:nvSpPr>
          <p:spPr>
            <a:xfrm>
              <a:off x="4215400" y="3253150"/>
              <a:ext cx="154500" cy="153875"/>
            </a:xfrm>
            <a:custGeom>
              <a:avLst/>
              <a:gdLst/>
              <a:ahLst/>
              <a:cxnLst/>
              <a:rect l="l" t="t" r="r" b="b"/>
              <a:pathLst>
                <a:path w="6180" h="6155" extrusionOk="0">
                  <a:moveTo>
                    <a:pt x="1075" y="0"/>
                  </a:moveTo>
                  <a:lnTo>
                    <a:pt x="831" y="269"/>
                  </a:lnTo>
                  <a:lnTo>
                    <a:pt x="562" y="537"/>
                  </a:lnTo>
                  <a:lnTo>
                    <a:pt x="293" y="782"/>
                  </a:lnTo>
                  <a:lnTo>
                    <a:pt x="0" y="1026"/>
                  </a:lnTo>
                  <a:lnTo>
                    <a:pt x="4983" y="6008"/>
                  </a:lnTo>
                  <a:lnTo>
                    <a:pt x="5056" y="6057"/>
                  </a:lnTo>
                  <a:lnTo>
                    <a:pt x="5129" y="6106"/>
                  </a:lnTo>
                  <a:lnTo>
                    <a:pt x="5227" y="6130"/>
                  </a:lnTo>
                  <a:lnTo>
                    <a:pt x="5325" y="6155"/>
                  </a:lnTo>
                  <a:lnTo>
                    <a:pt x="5422" y="6130"/>
                  </a:lnTo>
                  <a:lnTo>
                    <a:pt x="5496" y="6106"/>
                  </a:lnTo>
                  <a:lnTo>
                    <a:pt x="5593" y="6057"/>
                  </a:lnTo>
                  <a:lnTo>
                    <a:pt x="5667" y="6008"/>
                  </a:lnTo>
                  <a:lnTo>
                    <a:pt x="6033" y="5642"/>
                  </a:lnTo>
                  <a:lnTo>
                    <a:pt x="6106" y="5569"/>
                  </a:lnTo>
                  <a:lnTo>
                    <a:pt x="6155" y="5471"/>
                  </a:lnTo>
                  <a:lnTo>
                    <a:pt x="6179" y="5373"/>
                  </a:lnTo>
                  <a:lnTo>
                    <a:pt x="6179" y="5300"/>
                  </a:lnTo>
                  <a:lnTo>
                    <a:pt x="6179" y="5202"/>
                  </a:lnTo>
                  <a:lnTo>
                    <a:pt x="6155" y="5105"/>
                  </a:lnTo>
                  <a:lnTo>
                    <a:pt x="6106" y="5031"/>
                  </a:lnTo>
                  <a:lnTo>
                    <a:pt x="6033" y="4934"/>
                  </a:lnTo>
                  <a:lnTo>
                    <a:pt x="10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328" name="Google Shape;328;p30"/>
          <p:cNvSpPr txBox="1">
            <a:spLocks noGrp="1"/>
          </p:cNvSpPr>
          <p:nvPr>
            <p:ph type="title"/>
          </p:nvPr>
        </p:nvSpPr>
        <p:spPr>
          <a:xfrm>
            <a:off x="934088" y="234268"/>
            <a:ext cx="6978422"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Quick view on DevOps</a:t>
            </a:r>
            <a:endParaRPr dirty="0"/>
          </a:p>
        </p:txBody>
      </p:sp>
      <p:sp>
        <p:nvSpPr>
          <p:cNvPr id="332" name="Google Shape;332;p30"/>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334" name="Google Shape;334;p30"/>
          <p:cNvSpPr txBox="1">
            <a:spLocks noGrp="1"/>
          </p:cNvSpPr>
          <p:nvPr>
            <p:ph type="body" idx="2"/>
          </p:nvPr>
        </p:nvSpPr>
        <p:spPr>
          <a:xfrm>
            <a:off x="78377" y="855159"/>
            <a:ext cx="8177349" cy="419581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dirty="0"/>
              <a:t>DevOps</a:t>
            </a:r>
          </a:p>
          <a:p>
            <a:pPr marL="171450" indent="-171450">
              <a:buFont typeface="Arial" panose="020B0604020202020204" pitchFamily="34" charset="0"/>
              <a:buChar char="•"/>
            </a:pPr>
            <a:r>
              <a:rPr lang="en-US" sz="1200" dirty="0"/>
              <a:t>Before we understand how to adopt DevSecOps in development life cycle we should understand how DevOps works</a:t>
            </a:r>
            <a:r>
              <a:rPr lang="en-IN" sz="1200" dirty="0"/>
              <a:t>.</a:t>
            </a:r>
          </a:p>
          <a:p>
            <a:pPr marL="171450" indent="-171450">
              <a:buFont typeface="Arial" panose="020B0604020202020204" pitchFamily="34" charset="0"/>
              <a:buChar char="•"/>
            </a:pPr>
            <a:r>
              <a:rPr lang="en-IN" sz="1200" dirty="0"/>
              <a:t>DevOps is a practice which allows faster deployment which eventually results in faster product release.</a:t>
            </a:r>
          </a:p>
          <a:p>
            <a:pPr marL="171450" indent="-171450">
              <a:buFont typeface="Arial" panose="020B0604020202020204" pitchFamily="34" charset="0"/>
              <a:buChar char="•"/>
            </a:pPr>
            <a:r>
              <a:rPr lang="en-IN" sz="1200" dirty="0"/>
              <a:t>This process is well known, and it's been in industry for a while, and it's been accepted as a successful practice. </a:t>
            </a:r>
          </a:p>
          <a:p>
            <a:pPr marL="0" lvl="0" indent="0" algn="l" rtl="0">
              <a:spcBef>
                <a:spcPts val="600"/>
              </a:spcBef>
              <a:spcAft>
                <a:spcPts val="0"/>
              </a:spcAft>
              <a:buNone/>
            </a:pPr>
            <a:endParaRPr lang="en-IN" sz="1200" dirty="0"/>
          </a:p>
          <a:p>
            <a:pPr marL="0" lvl="0" indent="0" algn="l" rtl="0">
              <a:spcBef>
                <a:spcPts val="600"/>
              </a:spcBef>
              <a:spcAft>
                <a:spcPts val="0"/>
              </a:spcAft>
              <a:buNone/>
            </a:pPr>
            <a:endParaRPr sz="1200" dirty="0"/>
          </a:p>
          <a:p>
            <a:pPr marL="0" lvl="0" indent="0" algn="l" rtl="0">
              <a:spcBef>
                <a:spcPts val="600"/>
              </a:spcBef>
              <a:spcAft>
                <a:spcPts val="0"/>
              </a:spcAft>
              <a:buNone/>
            </a:pPr>
            <a:endParaRPr sz="1200" dirty="0"/>
          </a:p>
        </p:txBody>
      </p:sp>
      <p:pic>
        <p:nvPicPr>
          <p:cNvPr id="10" name="Picture 9">
            <a:extLst>
              <a:ext uri="{FF2B5EF4-FFF2-40B4-BE49-F238E27FC236}">
                <a16:creationId xmlns:a16="http://schemas.microsoft.com/office/drawing/2014/main" id="{6C803AE0-F959-9C49-8B8E-CF0625D9B0C5}"/>
              </a:ext>
            </a:extLst>
          </p:cNvPr>
          <p:cNvPicPr>
            <a:picLocks noChangeAspect="1"/>
          </p:cNvPicPr>
          <p:nvPr/>
        </p:nvPicPr>
        <p:blipFill>
          <a:blip r:embed="rId3"/>
          <a:stretch>
            <a:fillRect/>
          </a:stretch>
        </p:blipFill>
        <p:spPr>
          <a:xfrm>
            <a:off x="934088" y="2151509"/>
            <a:ext cx="4943611" cy="23532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4618104"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What is DevSecOps ?</a:t>
            </a:r>
            <a:endParaRPr dirty="0"/>
          </a:p>
        </p:txBody>
      </p:sp>
      <p:sp>
        <p:nvSpPr>
          <p:cNvPr id="205" name="Google Shape;205;p22"/>
          <p:cNvSpPr txBox="1">
            <a:spLocks noGrp="1"/>
          </p:cNvSpPr>
          <p:nvPr>
            <p:ph type="body" idx="1"/>
          </p:nvPr>
        </p:nvSpPr>
        <p:spPr>
          <a:xfrm>
            <a:off x="66369" y="870155"/>
            <a:ext cx="6629400" cy="4178255"/>
          </a:xfrm>
          <a:prstGeom prst="rect">
            <a:avLst/>
          </a:prstGeom>
        </p:spPr>
        <p:txBody>
          <a:bodyPr spcFirstLastPara="1" wrap="square" lIns="0" tIns="0" rIns="0" bIns="0" anchor="t" anchorCtr="0">
            <a:noAutofit/>
          </a:bodyPr>
          <a:lstStyle/>
          <a:p>
            <a:pPr marL="285750" lvl="0" indent="-285750" algn="l" rtl="0">
              <a:spcBef>
                <a:spcPts val="600"/>
              </a:spcBef>
              <a:spcAft>
                <a:spcPts val="0"/>
              </a:spcAft>
              <a:buFont typeface="Arial" panose="020B0604020202020204" pitchFamily="34" charset="0"/>
              <a:buChar char="•"/>
            </a:pPr>
            <a:endParaRPr lang="en-IN" sz="1800" dirty="0"/>
          </a:p>
          <a:p>
            <a:pPr marL="285750" lvl="0" indent="-285750" algn="l" rtl="0">
              <a:spcBef>
                <a:spcPts val="600"/>
              </a:spcBef>
              <a:spcAft>
                <a:spcPts val="0"/>
              </a:spcAft>
              <a:buFont typeface="Arial" panose="020B0604020202020204" pitchFamily="34" charset="0"/>
              <a:buChar char="•"/>
            </a:pPr>
            <a:endParaRPr lang="en-IN" sz="1800" dirty="0"/>
          </a:p>
          <a:p>
            <a:pPr marL="285750" lvl="0" indent="-285750" algn="l" rtl="0">
              <a:spcBef>
                <a:spcPts val="600"/>
              </a:spcBef>
              <a:spcAft>
                <a:spcPts val="0"/>
              </a:spcAft>
              <a:buFont typeface="Arial" panose="020B0604020202020204" pitchFamily="34" charset="0"/>
              <a:buChar char="•"/>
            </a:pPr>
            <a:r>
              <a:rPr lang="en-IN" sz="1800" dirty="0"/>
              <a:t>DevSecOps stands for Development, Security &amp; Operations.</a:t>
            </a:r>
          </a:p>
          <a:p>
            <a:pPr marL="285750" lvl="0" indent="-285750" algn="l" rtl="0">
              <a:spcBef>
                <a:spcPts val="600"/>
              </a:spcBef>
              <a:spcAft>
                <a:spcPts val="0"/>
              </a:spcAft>
              <a:buFont typeface="Arial" panose="020B0604020202020204" pitchFamily="34" charset="0"/>
              <a:buChar char="•"/>
            </a:pPr>
            <a:endParaRPr lang="en-IN" sz="1800" dirty="0"/>
          </a:p>
          <a:p>
            <a:pPr marL="285750" indent="-285750">
              <a:buFont typeface="Arial" panose="020B0604020202020204" pitchFamily="34" charset="0"/>
              <a:buChar char="•"/>
            </a:pPr>
            <a:r>
              <a:rPr lang="en-IN" sz="1800" dirty="0"/>
              <a:t>DevSecOps automatically bakes in security at every phase of the software development lifecycle, enabling development of secure software at the speed of Agile and DevOps.</a:t>
            </a:r>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239142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8" y="155280"/>
            <a:ext cx="5842593"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W</a:t>
            </a:r>
            <a:r>
              <a:rPr lang="en-IN" dirty="0"/>
              <a:t>h</a:t>
            </a:r>
            <a:r>
              <a:rPr lang="en" dirty="0"/>
              <a:t>y do we need DevSecOps?</a:t>
            </a:r>
            <a:endParaRPr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0" indent="0">
              <a:buNone/>
            </a:pPr>
            <a:endParaRPr lang="en-IN" sz="1200" dirty="0"/>
          </a:p>
          <a:p>
            <a:pPr marL="285750" indent="-285750">
              <a:buFont typeface="Arial" panose="020B0604020202020204" pitchFamily="34" charset="0"/>
              <a:buChar char="•"/>
            </a:pPr>
            <a:r>
              <a:rPr lang="en-IN" sz="1600" dirty="0"/>
              <a:t>In the past, security was concerned only at the end of software development lifecycle wherein its been handled by separate security team and was tested by separate quality assurance (QA) team.</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This was manageable when software updates were released once or twice a year, but the software development and delivery became rapid due to adaptation of Agile and DevOps practices, aiming to reduce software development cycles to weeks or even days. Hence following the same security process might become unacceptable bottleneck here.</a:t>
            </a:r>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3701321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4618104"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Ben</a:t>
            </a:r>
            <a:r>
              <a:rPr lang="en-IN" dirty="0"/>
              <a:t>e</a:t>
            </a:r>
            <a:r>
              <a:rPr lang="en" dirty="0"/>
              <a:t>fits of DevSecOps</a:t>
            </a:r>
            <a:endParaRPr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285750" indent="-285750">
              <a:buFont typeface="Arial" panose="020B0604020202020204" pitchFamily="34" charset="0"/>
              <a:buChar char="•"/>
            </a:pPr>
            <a:r>
              <a:rPr lang="en-IN" sz="1200" dirty="0"/>
              <a:t>Integrates application &amp; infrastructure security seamlessly into Agile &amp; DevOps processes &amp; tools. </a:t>
            </a:r>
          </a:p>
          <a:p>
            <a:pPr marL="0" indent="0">
              <a:buNone/>
            </a:pPr>
            <a:endParaRPr lang="en-IN" sz="1200" dirty="0"/>
          </a:p>
          <a:p>
            <a:pPr marL="285750" indent="-285750">
              <a:buFont typeface="Arial" panose="020B0604020202020204" pitchFamily="34" charset="0"/>
              <a:buChar char="•"/>
            </a:pPr>
            <a:r>
              <a:rPr lang="en-IN" sz="1200" dirty="0"/>
              <a:t>Addresses security issues as they emerge, when they're easier, faster &amp; less expensive to fix (before they are put into production). </a:t>
            </a:r>
          </a:p>
          <a:p>
            <a:pPr marL="0" indent="0">
              <a:buNone/>
            </a:pPr>
            <a:endParaRPr lang="en-IN" sz="1200" dirty="0"/>
          </a:p>
          <a:p>
            <a:pPr marL="285750" indent="-285750">
              <a:buFont typeface="Arial" panose="020B0604020202020204" pitchFamily="34" charset="0"/>
              <a:buChar char="•"/>
            </a:pPr>
            <a:r>
              <a:rPr lang="en-IN" sz="1200" dirty="0"/>
              <a:t>Additionally, DevSecOps makes security as shared responsibility of development, security, and IT operations teams, rather than the sole responsibility of a security silo. </a:t>
            </a:r>
          </a:p>
          <a:p>
            <a:pPr marL="0" indent="0">
              <a:buNone/>
            </a:pPr>
            <a:endParaRPr lang="en-IN" sz="1200" dirty="0"/>
          </a:p>
          <a:p>
            <a:pPr marL="285750" indent="-285750">
              <a:buFont typeface="Arial" panose="020B0604020202020204" pitchFamily="34" charset="0"/>
              <a:buChar char="•"/>
            </a:pPr>
            <a:r>
              <a:rPr lang="en-IN" sz="1200" dirty="0"/>
              <a:t>Enables DevSecOps motto </a:t>
            </a:r>
            <a:r>
              <a:rPr lang="en-IN" sz="1200" dirty="0">
                <a:solidFill>
                  <a:srgbClr val="FFFF00"/>
                </a:solidFill>
              </a:rPr>
              <a:t>“software, safer, sooner” </a:t>
            </a:r>
            <a:r>
              <a:rPr lang="en-IN" sz="1200" dirty="0"/>
              <a:t>by automating the delivery of secure software without slowing the software development cycle.</a:t>
            </a:r>
          </a:p>
          <a:p>
            <a:pPr marL="285750" indent="-285750">
              <a:buFont typeface="Arial" panose="020B0604020202020204" pitchFamily="34" charset="0"/>
              <a:buChar char="•"/>
            </a:pPr>
            <a:endParaRPr lang="en-IN" sz="1200" dirty="0"/>
          </a:p>
          <a:p>
            <a:pPr marL="285750" indent="-285750">
              <a:buFont typeface="Arial" panose="020B0604020202020204" pitchFamily="34" charset="0"/>
              <a:buChar char="•"/>
            </a:pPr>
            <a:r>
              <a:rPr lang="en-IN" sz="1200" dirty="0"/>
              <a:t>Rapid, cost-effective software delivery </a:t>
            </a:r>
          </a:p>
          <a:p>
            <a:pPr marL="628650" lvl="1" indent="-171450">
              <a:buSzPct val="100000"/>
              <a:buFont typeface="Wingdings" pitchFamily="2" charset="2"/>
              <a:buChar char="ü"/>
            </a:pPr>
            <a:r>
              <a:rPr lang="en-IN" sz="1200" dirty="0"/>
              <a:t>When software is developed in non-DevSecOps environment, security problems can lead to huge time delays, Fixing the code &amp; security issues can be time-consuming, expensive. </a:t>
            </a:r>
          </a:p>
          <a:p>
            <a:pPr marL="628650" lvl="1" indent="-171450">
              <a:buSzPct val="100000"/>
              <a:buFont typeface="Wingdings" pitchFamily="2" charset="2"/>
              <a:buChar char="ü"/>
            </a:pPr>
            <a:r>
              <a:rPr lang="en-IN" sz="1200" dirty="0"/>
              <a:t>The rapid, secure delivery of DevSecOps saves time and reduces costs by minimizing the need to repeat a process to address security issues after the fact.</a:t>
            </a:r>
          </a:p>
          <a:p>
            <a:pPr marL="628650" lvl="1" indent="-171450">
              <a:buSzPct val="100000"/>
              <a:buFont typeface="Wingdings" pitchFamily="2" charset="2"/>
              <a:buChar char="ü"/>
            </a:pPr>
            <a:r>
              <a:rPr lang="en-IN" sz="1200" dirty="0"/>
              <a:t>This becomes more efficient and cost-effective since integrated security cuts out duplicative reviews and unnecessary rebuilds, resulting in more secure code.</a:t>
            </a:r>
          </a:p>
          <a:p>
            <a:pPr marL="0" indent="0">
              <a:buNone/>
            </a:pPr>
            <a:endParaRPr lang="en-IN" sz="12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1314734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5">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5">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5">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grpSp>
        <p:nvGrpSpPr>
          <p:cNvPr id="201" name="Google Shape;201;p22"/>
          <p:cNvGrpSpPr/>
          <p:nvPr/>
        </p:nvGrpSpPr>
        <p:grpSpPr>
          <a:xfrm>
            <a:off x="189939" y="221075"/>
            <a:ext cx="371623" cy="309362"/>
            <a:chOff x="1244325" y="314425"/>
            <a:chExt cx="444525" cy="370050"/>
          </a:xfrm>
        </p:grpSpPr>
        <p:sp>
          <p:nvSpPr>
            <p:cNvPr id="202" name="Google Shape;202;p22"/>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3" name="Google Shape;203;p22"/>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04" name="Google Shape;204;p22"/>
          <p:cNvSpPr txBox="1">
            <a:spLocks noGrp="1"/>
          </p:cNvSpPr>
          <p:nvPr>
            <p:ph type="title"/>
          </p:nvPr>
        </p:nvSpPr>
        <p:spPr>
          <a:xfrm>
            <a:off x="860549" y="155280"/>
            <a:ext cx="5665612" cy="50068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Ben</a:t>
            </a:r>
            <a:r>
              <a:rPr lang="en-IN" dirty="0"/>
              <a:t>e</a:t>
            </a:r>
            <a:r>
              <a:rPr lang="en" dirty="0"/>
              <a:t>fits (cont..)</a:t>
            </a:r>
            <a:endParaRPr dirty="0"/>
          </a:p>
        </p:txBody>
      </p:sp>
      <p:sp>
        <p:nvSpPr>
          <p:cNvPr id="205" name="Google Shape;205;p22"/>
          <p:cNvSpPr txBox="1">
            <a:spLocks noGrp="1"/>
          </p:cNvSpPr>
          <p:nvPr>
            <p:ph type="body" idx="1"/>
          </p:nvPr>
        </p:nvSpPr>
        <p:spPr>
          <a:xfrm>
            <a:off x="66369" y="780527"/>
            <a:ext cx="6740012" cy="4267883"/>
          </a:xfrm>
          <a:prstGeom prst="rect">
            <a:avLst/>
          </a:prstGeom>
        </p:spPr>
        <p:txBody>
          <a:bodyPr spcFirstLastPara="1" wrap="square" lIns="0" tIns="0" rIns="0" bIns="0" anchor="t" anchorCtr="0">
            <a:noAutofit/>
          </a:bodyPr>
          <a:lstStyle/>
          <a:p>
            <a:pPr marL="171450" indent="-171450">
              <a:buSzPct val="183000"/>
              <a:buFont typeface="Arial" panose="020B0604020202020204" pitchFamily="34" charset="0"/>
              <a:buChar char="•"/>
            </a:pPr>
            <a:r>
              <a:rPr lang="en-IN" sz="1100" dirty="0"/>
              <a:t>Improved, proactive security</a:t>
            </a:r>
          </a:p>
          <a:p>
            <a:pPr marL="628650" lvl="1" indent="-171450">
              <a:buSzPct val="100000"/>
              <a:buFont typeface="Wingdings" pitchFamily="2" charset="2"/>
              <a:buChar char="ü"/>
            </a:pPr>
            <a:r>
              <a:rPr lang="en-IN" sz="1100" dirty="0"/>
              <a:t>DevSecOps introduces cybersecurity processes from the beginning of the development cycle. </a:t>
            </a:r>
          </a:p>
          <a:p>
            <a:pPr marL="628650" lvl="1" indent="-171450">
              <a:buSzPct val="100000"/>
              <a:buFont typeface="Wingdings" pitchFamily="2" charset="2"/>
              <a:buChar char="ü"/>
            </a:pPr>
            <a:r>
              <a:rPr lang="en-IN" sz="1100" dirty="0"/>
              <a:t>Throughout the development cycle, the code is reviewed, audited, scanned, and tested for security issues., issues are addressed as soon as they are identified. </a:t>
            </a:r>
          </a:p>
          <a:p>
            <a:pPr marL="628650" lvl="1" indent="-171450">
              <a:buSzPct val="100000"/>
              <a:buFont typeface="Wingdings" pitchFamily="2" charset="2"/>
              <a:buChar char="ü"/>
            </a:pPr>
            <a:r>
              <a:rPr lang="en-IN" sz="1100" dirty="0"/>
              <a:t>Security problems are fixed before additional dependencies are introduced. </a:t>
            </a:r>
          </a:p>
          <a:p>
            <a:pPr marL="628650" lvl="1" indent="-171450">
              <a:buSzPct val="100000"/>
              <a:buFont typeface="Wingdings" pitchFamily="2" charset="2"/>
              <a:buChar char="ü"/>
            </a:pPr>
            <a:r>
              <a:rPr lang="en-IN" sz="1100" dirty="0"/>
              <a:t>Security issues become less expensive to fix when protective technology is identified and implemented early in the cycle.</a:t>
            </a:r>
          </a:p>
          <a:p>
            <a:pPr marL="457200" lvl="1" indent="0">
              <a:buSzPct val="100000"/>
              <a:buNone/>
            </a:pPr>
            <a:endParaRPr lang="en-IN" sz="1100" dirty="0"/>
          </a:p>
          <a:p>
            <a:pPr marL="171450" indent="-171450">
              <a:buSzPct val="183000"/>
              <a:buFont typeface="Arial" panose="020B0604020202020204" pitchFamily="34" charset="0"/>
              <a:buChar char="•"/>
            </a:pPr>
            <a:r>
              <a:rPr lang="en-IN" sz="1100" dirty="0"/>
              <a:t>Accelerated security vulnerability patching</a:t>
            </a:r>
          </a:p>
          <a:p>
            <a:pPr marL="628650" lvl="1" indent="-171450">
              <a:buSzPct val="100000"/>
              <a:buFont typeface="Wingdings" pitchFamily="2" charset="2"/>
              <a:buChar char="ü"/>
            </a:pPr>
            <a:r>
              <a:rPr lang="en-IN" sz="1100" dirty="0"/>
              <a:t>A key benefit of DevSecOps is how quickly it manages newly identified security vulnerabilities. </a:t>
            </a:r>
          </a:p>
          <a:p>
            <a:pPr marL="628650" lvl="1" indent="-171450">
              <a:buSzPct val="100000"/>
              <a:buFont typeface="Wingdings" pitchFamily="2" charset="2"/>
              <a:buChar char="ü"/>
            </a:pPr>
            <a:r>
              <a:rPr lang="en-IN" sz="1100" dirty="0"/>
              <a:t>As DevSecOps integrates vulnerability scanning and patching into the release cycle.</a:t>
            </a:r>
          </a:p>
          <a:p>
            <a:pPr marL="628650" lvl="1" indent="-171450">
              <a:buSzPct val="100000"/>
              <a:buFont typeface="Wingdings" pitchFamily="2" charset="2"/>
              <a:buChar char="ü"/>
            </a:pPr>
            <a:r>
              <a:rPr lang="en-IN" sz="1100" dirty="0"/>
              <a:t>This limits the window a threat actor has to take advantage of vulnerabilities in public-facing production systems.</a:t>
            </a:r>
          </a:p>
          <a:p>
            <a:pPr marL="457200" lvl="1" indent="0">
              <a:buSzPct val="100000"/>
              <a:buNone/>
            </a:pPr>
            <a:endParaRPr lang="en-IN" sz="1100" dirty="0"/>
          </a:p>
          <a:p>
            <a:pPr marL="171450" indent="-171450">
              <a:buSzPct val="183000"/>
              <a:buFont typeface="Arial" panose="020B0604020202020204" pitchFamily="34" charset="0"/>
              <a:buChar char="•"/>
            </a:pPr>
            <a:r>
              <a:rPr lang="en-IN" sz="1100" dirty="0"/>
              <a:t>Automation compatible with modern development</a:t>
            </a:r>
          </a:p>
          <a:p>
            <a:pPr marL="628650" lvl="1" indent="-171450">
              <a:buSzPct val="100000"/>
              <a:buFont typeface="Wingdings" pitchFamily="2" charset="2"/>
              <a:buChar char="ü"/>
            </a:pPr>
            <a:r>
              <a:rPr lang="en-IN" sz="1100" dirty="0"/>
              <a:t>Security testing can be integrated into </a:t>
            </a:r>
            <a:r>
              <a:rPr lang="en-IN" sz="1100" dirty="0">
                <a:hlinkClick r:id="rId3" tooltip="continuous-integration">
                  <a:extLst>
                    <a:ext uri="{A12FA001-AC4F-418D-AE19-62706E023703}">
                      <ahyp:hlinkClr xmlns:ahyp="http://schemas.microsoft.com/office/drawing/2018/hyperlinkcolor" val="tx"/>
                    </a:ext>
                  </a:extLst>
                </a:hlinkClick>
              </a:rPr>
              <a:t>continuous integration</a:t>
            </a:r>
            <a:r>
              <a:rPr lang="en-IN" sz="1100" dirty="0"/>
              <a:t>/</a:t>
            </a:r>
            <a:r>
              <a:rPr lang="en-IN" sz="1100" dirty="0">
                <a:hlinkClick r:id="rId4" tooltip="continuous-delivery">
                  <a:extLst>
                    <a:ext uri="{A12FA001-AC4F-418D-AE19-62706E023703}">
                      <ahyp:hlinkClr xmlns:ahyp="http://schemas.microsoft.com/office/drawing/2018/hyperlinkcolor" val="tx"/>
                    </a:ext>
                  </a:extLst>
                </a:hlinkClick>
              </a:rPr>
              <a:t>continuous delivery</a:t>
            </a:r>
            <a:r>
              <a:rPr lang="en-IN" sz="1100" dirty="0"/>
              <a:t> pipeline which helps to to ship their software with security functions enabled.</a:t>
            </a:r>
          </a:p>
          <a:p>
            <a:pPr marL="457200" lvl="1" indent="0">
              <a:buSzPct val="100000"/>
              <a:buNone/>
            </a:pPr>
            <a:endParaRPr lang="en-IN" sz="1100" dirty="0"/>
          </a:p>
          <a:p>
            <a:pPr marL="171450" indent="-171450">
              <a:buSzPct val="100000"/>
              <a:buFont typeface="Arial" panose="020B0604020202020204" pitchFamily="34" charset="0"/>
              <a:buChar char="•"/>
            </a:pPr>
            <a:r>
              <a:rPr lang="en-IN" sz="1100" dirty="0"/>
              <a:t>A repeatable and adaptive process</a:t>
            </a:r>
          </a:p>
          <a:p>
            <a:pPr marL="628650" lvl="1" indent="-171450">
              <a:buSzPct val="100000"/>
              <a:buFont typeface="Wingdings" pitchFamily="2" charset="2"/>
              <a:buChar char="ü"/>
            </a:pPr>
            <a:r>
              <a:rPr lang="en-IN" sz="1100" dirty="0"/>
              <a:t>As organizations mature, their security strategies might mature. </a:t>
            </a:r>
          </a:p>
          <a:p>
            <a:pPr marL="628650" lvl="1" indent="-171450">
              <a:buSzPct val="100000"/>
              <a:buFont typeface="Wingdings" pitchFamily="2" charset="2"/>
              <a:buChar char="ü"/>
            </a:pPr>
            <a:r>
              <a:rPr lang="en-IN" sz="1100" dirty="0"/>
              <a:t>DevSecOps lends itself to repeatable and adaptive processes. </a:t>
            </a:r>
          </a:p>
          <a:p>
            <a:pPr marL="628650" lvl="1" indent="-171450">
              <a:buSzPct val="100000"/>
              <a:buFont typeface="Wingdings" pitchFamily="2" charset="2"/>
              <a:buChar char="ü"/>
            </a:pPr>
            <a:r>
              <a:rPr lang="en-IN" sz="1100" dirty="0"/>
              <a:t>This ensures security is applied consistently across the environment, as the environment changes and adapts to new requirements.</a:t>
            </a:r>
          </a:p>
          <a:p>
            <a:pPr marL="0" indent="0">
              <a:buSzPct val="100000"/>
              <a:buNone/>
            </a:pPr>
            <a:r>
              <a:rPr lang="en-IN" sz="1000" dirty="0"/>
              <a:t>	</a:t>
            </a:r>
          </a:p>
          <a:p>
            <a:pPr marL="0" indent="0">
              <a:buSzPct val="100000"/>
              <a:buNone/>
            </a:pPr>
            <a:endParaRPr lang="en-IN" sz="1000" dirty="0"/>
          </a:p>
          <a:p>
            <a:pPr marL="171450" indent="-171450">
              <a:buSzPct val="183000"/>
              <a:buFont typeface="Arial" panose="020B0604020202020204" pitchFamily="34" charset="0"/>
              <a:buChar char="•"/>
            </a:pPr>
            <a:endParaRPr lang="en-IN" sz="1000" dirty="0"/>
          </a:p>
          <a:p>
            <a:pPr marL="285750" indent="-285750">
              <a:buFont typeface="Arial" panose="020B0604020202020204" pitchFamily="34" charset="0"/>
              <a:buChar char="•"/>
            </a:pPr>
            <a:endParaRPr lang="en-IN" sz="1200" dirty="0"/>
          </a:p>
        </p:txBody>
      </p:sp>
      <p:sp>
        <p:nvSpPr>
          <p:cNvPr id="206" name="Google Shape;206;p22"/>
          <p:cNvSpPr txBox="1">
            <a:spLocks noGrp="1"/>
          </p:cNvSpPr>
          <p:nvPr>
            <p:ph type="sldNum" idx="12"/>
          </p:nvPr>
        </p:nvSpPr>
        <p:spPr>
          <a:xfrm>
            <a:off x="8392497" y="4391174"/>
            <a:ext cx="751500" cy="751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10237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5">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05">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05">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05">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05">
                                            <p:txEl>
                                              <p:pRg st="14" end="1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05">
                                            <p:txEl>
                                              <p:pRg st="15" end="15"/>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05">
                                            <p:txEl>
                                              <p:pRg st="16" end="16"/>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05">
                                            <p:txEl>
                                              <p:pRg st="17" end="17"/>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205">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Leontes template">
  <a:themeElements>
    <a:clrScheme name="Custom 347">
      <a:dk1>
        <a:srgbClr val="03153B"/>
      </a:dk1>
      <a:lt1>
        <a:srgbClr val="FFFFFF"/>
      </a:lt1>
      <a:dk2>
        <a:srgbClr val="DFE2E9"/>
      </a:dk2>
      <a:lt2>
        <a:srgbClr val="6C7588"/>
      </a:lt2>
      <a:accent1>
        <a:srgbClr val="F36232"/>
      </a:accent1>
      <a:accent2>
        <a:srgbClr val="32A707"/>
      </a:accent2>
      <a:accent3>
        <a:srgbClr val="AFE435"/>
      </a:accent3>
      <a:accent4>
        <a:srgbClr val="9287E6"/>
      </a:accent4>
      <a:accent5>
        <a:srgbClr val="B5BDFD"/>
      </a:accent5>
      <a:accent6>
        <a:srgbClr val="FF703B"/>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533359BDD75EF4AB8C070518529B512" ma:contentTypeVersion="7" ma:contentTypeDescription="Create a new document." ma:contentTypeScope="" ma:versionID="0d95916ef289e0b2d70c221aa3b7bfab">
  <xsd:schema xmlns:xsd="http://www.w3.org/2001/XMLSchema" xmlns:xs="http://www.w3.org/2001/XMLSchema" xmlns:p="http://schemas.microsoft.com/office/2006/metadata/properties" xmlns:ns3="642eb60d-cc9a-4516-9a20-6ebdc1e20806" targetNamespace="http://schemas.microsoft.com/office/2006/metadata/properties" ma:root="true" ma:fieldsID="9fbfb8a2ea84a443187203af8cecb9e0" ns3:_="">
    <xsd:import namespace="642eb60d-cc9a-4516-9a20-6ebdc1e20806"/>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2eb60d-cc9a-4516-9a20-6ebdc1e2080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EC0CF20-25C1-439D-BCFD-DF423117950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2eb60d-cc9a-4516-9a20-6ebdc1e2080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17345C4-7E64-457A-AA9E-BA2136C9346A}">
  <ds:schemaRefs>
    <ds:schemaRef ds:uri="http://schemas.microsoft.com/sharepoint/v3/contenttype/forms"/>
  </ds:schemaRefs>
</ds:datastoreItem>
</file>

<file path=customXml/itemProps3.xml><?xml version="1.0" encoding="utf-8"?>
<ds:datastoreItem xmlns:ds="http://schemas.openxmlformats.org/officeDocument/2006/customXml" ds:itemID="{789A2961-2029-41AF-87D9-8BAF72D2D5BA}">
  <ds:schemaRefs>
    <ds:schemaRef ds:uri="http://schemas.microsoft.com/office/2006/metadata/properties"/>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642eb60d-cc9a-4516-9a20-6ebdc1e20806"/>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4383</TotalTime>
  <Words>1857</Words>
  <Application>Microsoft Macintosh PowerPoint</Application>
  <PresentationFormat>On-screen Show (16:9)</PresentationFormat>
  <Paragraphs>235</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Fira Sans SemiBold</vt:lpstr>
      <vt:lpstr>Arial</vt:lpstr>
      <vt:lpstr>Wingdings</vt:lpstr>
      <vt:lpstr>Fira Sans Light</vt:lpstr>
      <vt:lpstr>Leontes template</vt:lpstr>
      <vt:lpstr>Lets get started</vt:lpstr>
      <vt:lpstr>What are we going to see in this session?</vt:lpstr>
      <vt:lpstr>Course overview</vt:lpstr>
      <vt:lpstr>Software Development lifecycle</vt:lpstr>
      <vt:lpstr>Quick view on DevOps</vt:lpstr>
      <vt:lpstr>What is DevSecOps ?</vt:lpstr>
      <vt:lpstr>Why do we need DevSecOps?</vt:lpstr>
      <vt:lpstr>Benefits of DevSecOps</vt:lpstr>
      <vt:lpstr>Benefits (cont..)</vt:lpstr>
      <vt:lpstr>DevOps vs DevSecOps</vt:lpstr>
      <vt:lpstr>Before adopting DevSecOps in SDLC</vt:lpstr>
      <vt:lpstr>Enable security in planning phase</vt:lpstr>
      <vt:lpstr>Enable security in code phase</vt:lpstr>
      <vt:lpstr>Enable security in build phase</vt:lpstr>
      <vt:lpstr>Enable security in test phase</vt:lpstr>
      <vt:lpstr>Enable security in deploy phase</vt:lpstr>
      <vt:lpstr>Operate phase</vt:lpstr>
      <vt:lpstr>The big picture</vt:lpstr>
      <vt:lpstr>Areas of security can be imposed</vt:lpstr>
      <vt:lpstr>Final wrap-up</vt:lpstr>
      <vt:lpstr>End of this topic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 am Your Training </dc:title>
  <cp:lastModifiedBy>Prabhu Thangavel</cp:lastModifiedBy>
  <cp:revision>19</cp:revision>
  <dcterms:modified xsi:type="dcterms:W3CDTF">2021-09-28T05:29:13Z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0x010100C533359BDD75EF4AB8C070518529B512</vt:lpwstr>
  </property>
</Properties>
</file>